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notesSlides/notesSlide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8b3b1d373ba84f69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97"/>
  </p:normalViewPr>
  <p:slideViewPr>
    <p:cSldViewPr snapToGrid="0" snapToObjects="1">
      <p:cViewPr>
        <p:scale>
          <a:sx n="75" d="100"/>
          <a:sy n="75" d="100"/>
        </p:scale>
        <p:origin x="518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B5189-762D-424B-BB4F-41213E2086E5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ABCE-7D45-4713-A367-972C3428E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3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1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8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">18292 12965 0,'0'17'16</inkml:trace>
  <inkml:trace contextRef="#ctx0" brushRef="#br0" timeOffset="200932.7744">18362 13141 0,'0'18'15,"18"-18"1</inkml:trace>
  <inkml:trace contextRef="#ctx0" brushRef="#br0" timeOffset="202170.4593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4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4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7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38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D20DEF0-99B3-4107-9D97-F352A52FB3AA}" emma:medium="tactile" emma:mode="ink">
          <msink:context xmlns:msink="http://schemas.microsoft.com/ink/2010/main" type="writingRegion" rotatedBoundingBox="26065,4300 29804,4367 29788,5279 26049,5212"/>
        </emma:interpretation>
      </emma:emma>
    </inkml:annotationXML>
    <inkml:traceGroup>
      <inkml:annotationXML>
        <emma:emma xmlns:emma="http://www.w3.org/2003/04/emma" version="1.0">
          <emma:interpretation id="{E17E2B4E-E7F0-4B0A-B107-EFA9E504C360}" emma:medium="tactile" emma:mode="ink">
            <msink:context xmlns:msink="http://schemas.microsoft.com/ink/2010/main" type="paragraph" rotatedBoundingBox="26065,4300 29804,4367 29788,5279 26049,5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29AEE1-E28B-4464-BBA8-A14B5B7E0A93}" emma:medium="tactile" emma:mode="ink">
              <msink:context xmlns:msink="http://schemas.microsoft.com/ink/2010/main" type="line" rotatedBoundingBox="26065,4300 29804,4367 29788,5279 26049,5212"/>
            </emma:interpretation>
          </emma:emma>
        </inkml:annotationXML>
        <inkml:traceGroup>
          <inkml:annotationXML>
            <emma:emma xmlns:emma="http://www.w3.org/2003/04/emma" version="1.0">
              <emma:interpretation id="{8E4523FF-559C-44DA-A9A6-E976E5808948}" emma:medium="tactile" emma:mode="ink">
                <msink:context xmlns:msink="http://schemas.microsoft.com/ink/2010/main" type="inkWord" rotatedBoundingBox="26065,4300 27616,4327 27600,5240 26049,5212"/>
              </emma:interpretation>
            </emma:emma>
          </inkml:annotationXML>
          <inkml:trace contextRef="#ctx0" brushRef="#br0">26335 4586 0,'-18'-35'15,"-17"0"1,35 17-16,-35-35 16,17 53-16,-17-35 15,17 35 1,0 17-16,1 1 15,17 35-15,0 35 16,0-17-16,17-18 16,1 70-16,35-17 15,-35-53 1,-1-18-16,1 0 0,-18 1 16,18-1-16,-18 0 15,-18-17-15,0-18 16,-17 0-16</inkml:trace>
          <inkml:trace contextRef="#ctx0" brushRef="#br0" timeOffset="117.1896">26053 4992 0,'35'-18'16,"-17"18"-16,87-35 16,-52 17-16,36 1 15,-54-1-15</inkml:trace>
          <inkml:trace contextRef="#ctx0" brushRef="#br0" timeOffset="411.1959">26705 4410 0,'-17'-18'16,"-1"53"-1,0 1-15,18 34 16,0-17-16,18 53 16,-18-53-16,18 0 0,-1 0 15,19 17-15,16 1 16,-34-54-16,0 19 15,17-19-15,-17 1 16,17-18-16</inkml:trace>
          <inkml:trace contextRef="#ctx0" brushRef="#br0" timeOffset="773.2691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        <inkml:trace contextRef="#ctx0" brushRef="#br0" timeOffset="1009.6734">27287 4322 0,'53'52'16,"18"37"0,-54-54-16,54 71 15,-36-53-15,-17 17 16,17 1-16,-17 52 16,-18-70-16,-18 0 0,1 53 15,17-71-15,-36 18 16,19-35-16</inkml:trace>
        </inkml:traceGroup>
        <inkml:traceGroup>
          <inkml:annotationXML>
            <emma:emma xmlns:emma="http://www.w3.org/2003/04/emma" version="1.0">
              <emma:interpretation id="{1A77727C-FA1F-40A7-809E-96ADA5FDB3C4}" emma:medium="tactile" emma:mode="ink">
                <msink:context xmlns:msink="http://schemas.microsoft.com/ink/2010/main" type="inkWord" rotatedBoundingBox="28258,4756 28649,4763 28645,5014 28254,5007"/>
              </emma:interpretation>
            </emma:emma>
          </inkml:annotationXML>
          <inkml:trace contextRef="#ctx0" brushRef="#br0" timeOffset="2896.7547">28258 4798 0,'17'0'16,"1"0"-16,-1 0 0,72 0 16,-54-18-16,18 18 15,-18 0-15,18 0 16,0-17-16,-35 17 15,-18 17-15</inkml:trace>
          <inkml:trace contextRef="#ctx0" brushRef="#br0" timeOffset="3043.5012">28363 5009 0,'71'0'16,"-36"0"-16,36-17 15,-36 17 1,0 0-16,1-18 16</inkml:trace>
        </inkml:traceGroup>
        <inkml:traceGroup>
          <inkml:annotationXML>
            <emma:emma xmlns:emma="http://www.w3.org/2003/04/emma" version="1.0">
              <emma:interpretation id="{4135AD66-5948-4BD3-93E3-46CAA8D03291}" emma:medium="tactile" emma:mode="ink">
                <msink:context xmlns:msink="http://schemas.microsoft.com/ink/2010/main" type="inkWord" rotatedBoundingBox="29358,4458 29802,4466 29790,5170 29345,5162"/>
              </emma:interpretation>
            </emma:emma>
          </inkml:annotationXML>
          <inkml:trace contextRef="#ctx0" brushRef="#br0" timeOffset="3527.175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6.3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552BC2D-B138-41EA-A1B7-E40DECDE5BBA}" emma:medium="tactile" emma:mode="ink">
          <msink:context xmlns:msink="http://schemas.microsoft.com/ink/2010/main" type="writingRegion" rotatedBoundingBox="18623,4985 22428,4618 22491,5272 18687,5639"/>
        </emma:interpretation>
      </emma:emma>
    </inkml:annotationXML>
    <inkml:traceGroup>
      <inkml:annotationXML>
        <emma:emma xmlns:emma="http://www.w3.org/2003/04/emma" version="1.0">
          <emma:interpretation id="{330B736A-5BCE-44DE-BE5B-EA908B4217AF}" emma:medium="tactile" emma:mode="ink">
            <msink:context xmlns:msink="http://schemas.microsoft.com/ink/2010/main" type="paragraph" rotatedBoundingBox="18623,4985 22428,4618 22491,5272 18687,5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E9EFC-59B1-4B1C-9080-2FBB6971C0DF}" emma:medium="tactile" emma:mode="ink">
              <msink:context xmlns:msink="http://schemas.microsoft.com/ink/2010/main" type="line" rotatedBoundingBox="18623,4985 22428,4618 22491,5272 18687,5639"/>
            </emma:interpretation>
          </emma:emma>
        </inkml:annotationXML>
        <inkml:traceGroup>
          <inkml:annotationXML>
            <emma:emma xmlns:emma="http://www.w3.org/2003/04/emma" version="1.0">
              <emma:interpretation id="{51D5A361-4344-4E5C-9387-9D769152B049}" emma:medium="tactile" emma:mode="ink">
                <msink:context xmlns:msink="http://schemas.microsoft.com/ink/2010/main" type="inkWord" rotatedBoundingBox="18638,5133 19628,5037 19677,5542 18686,5637"/>
              </emma:interpretation>
            </emma:emma>
          </inkml:annotationXML>
          <inkml:trace contextRef="#ctx0" brushRef="#br0">18662 5380 0,'18'0'16,"-1"0"-1,1 0-15,0-18 0,70 18 16,0-17 0,-35-1-16,0 18 0,70-18 15,-70 18 1,0 0-16,18-17 16,-36 17-16,18 0 15,-53-18-15,-18 18 16,-35 0-1</inkml:trace>
          <inkml:trace contextRef="#ctx0" brushRef="#br0" timeOffset="317.7572">19191 5080 0,'18'0'15,"17"0"1,-17 0-16,35 0 16,-18 18-16,35 17 15,-34-35-15,34 35 16,-34-17-16,16 17 16,-34-17-16,0-1 15,-18 1-15,0 0 16,0-1-16,0 1 15,-18 0-15,-35 17 16,36 0-16,-19 0 16,1-17-16,-36 17 15,54-17-15,-1 0 0,1-1 0,-1 1 16</inkml:trace>
        </inkml:traceGroup>
        <inkml:traceGroup>
          <inkml:annotationXML>
            <emma:emma xmlns:emma="http://www.w3.org/2003/04/emma" version="1.0">
              <emma:interpretation id="{D48A343C-FECA-42D0-831A-47A0ED623868}" emma:medium="tactile" emma:mode="ink">
                <msink:context xmlns:msink="http://schemas.microsoft.com/ink/2010/main" type="inkWord" rotatedBoundingBox="20242,4829 22428,4618 22491,5272 20305,5483"/>
              </emma:interpretation>
            </emma:emma>
          </inkml:annotationXML>
          <inkml:trace contextRef="#ctx0" brushRef="#br1" timeOffset="-505313.7344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        <inkml:trace contextRef="#ctx0" brushRef="#br1" timeOffset="-504935.3108">21273 4992 0,'17'0'15,"18"0"1,-17 0-16,17-18 0,1 18 15,-1 0-15,-17 0 16,17 0-16,0 0 16,-17 0-16,-1 0 0,1 0 15</inkml:trace>
          <inkml:trace contextRef="#ctx0" brushRef="#br1" timeOffset="-504756.9026">21396 5168 0,'18'18'16,"-1"-18"-16,19 0 16,-19 0-16,1 0 15,17 0-15,0 0 16,-17 0-16,17-18 0</inkml:trace>
          <inkml:trace contextRef="#ctx0" brushRef="#br1" timeOffset="-504332.432">21925 4692 0,'35'-18'0,"36"1"15,0 34 1,-36-17-16,35 36 15,-52-1-15,0-17 16,-1 17-16,-17 35 16,-17-17-16,-1-17 0,-17 34 15,17-35-15,0-17 16,1 35-16,17-35 16,0-1-16,0 1 15,17-1-15,19 19 16,-1-36-16,0 17 0,1 1 15,34-18-15,1 0 16,-54 0-16,1 0 16,0-18-1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05.6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E765294C-932E-4EFE-8E19-BF15CDA64A3A}" emma:medium="tactile" emma:mode="ink">
          <msink:context xmlns:msink="http://schemas.microsoft.com/ink/2010/main" type="writingRegion" rotatedBoundingBox="19039,6467 31836,5859 32020,9745 19224,10353"/>
        </emma:interpretation>
      </emma:emma>
    </inkml:annotationXML>
    <inkml:traceGroup>
      <inkml:annotationXML>
        <emma:emma xmlns:emma="http://www.w3.org/2003/04/emma" version="1.0">
          <emma:interpretation id="{0F8A2628-CB02-4B6C-9C79-D0B438F0655A}" emma:medium="tactile" emma:mode="ink">
            <msink:context xmlns:msink="http://schemas.microsoft.com/ink/2010/main" type="paragraph" rotatedBoundingBox="20493,6286 31849,5929 31875,6767 20519,71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2439C4-20C9-4638-A943-380F7F7DED53}" emma:medium="tactile" emma:mode="ink">
              <msink:context xmlns:msink="http://schemas.microsoft.com/ink/2010/main" type="line" rotatedBoundingBox="20493,6286 31849,5929 31875,6767 20519,7124"/>
            </emma:interpretation>
          </emma:emma>
        </inkml:annotationXML>
        <inkml:traceGroup>
          <inkml:annotationXML>
            <emma:emma xmlns:emma="http://www.w3.org/2003/04/emma" version="1.0">
              <emma:interpretation id="{A9D24443-17D7-4C90-BB5A-F9B448DAA7CD}" emma:medium="tactile" emma:mode="ink">
                <msink:context xmlns:msink="http://schemas.microsoft.com/ink/2010/main" type="inkWord" rotatedBoundingBox="20505,6672 20997,6656 21008,7028 20516,7044"/>
              </emma:interpretation>
            </emma:emma>
          </inkml:annotationXML>
          <inkml:trace contextRef="#ctx0" brushRef="#br0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      </inkml:traceGroup>
        <inkml:traceGroup>
          <inkml:annotationXML>
            <emma:emma xmlns:emma="http://www.w3.org/2003/04/emma" version="1.0">
              <emma:interpretation id="{A5A1D498-F808-4B5D-B0BE-04954136587C}" emma:medium="tactile" emma:mode="ink">
                <msink:context xmlns:msink="http://schemas.microsoft.com/ink/2010/main" type="inkWord" rotatedBoundingBox="21387,6366 24287,6275 24306,6861 21406,6953"/>
              </emma:interpretation>
            </emma:emma>
          </inkml:annotationXML>
          <inkml:trace contextRef="#ctx0" brushRef="#br0" timeOffset="350.5902">21396 6632 0,'18'0'0,"52"0"16,-35-17-1,36-1-15,-53 18 16,17 0 0,-17 0-16</inkml:trace>
          <inkml:trace contextRef="#ctx0" brushRef="#br0" timeOffset="506.2042">21519 6844 0,'71'0'16,"-36"0"-16,18-18 0,-35 18 15,-1 0-15</inkml:trace>
          <inkml:trace contextRef="#ctx0" brushRef="#br0" timeOffset="1045.6143">22031 6456 0,'-18'-18'16,"36"18"-16,0 0 16,52 18-1,-17-1-15,18 1 16,-36 0-16,18-1 16,-36 1-16,-17 17 15,0 1-15,-52 17 16,34-18-16,-53 18 15,54-18-15,-1-17 16,18-1-16,0 1 0,0 0 16,0-1-16,18-17 0,17 18 15,0-18-15,18 0 16,-35 0 0,17 0-16,-17 0 15</inkml:trace>
          <inkml:trace contextRef="#ctx0" brushRef="#br0" timeOffset="1328.4288">22719 6685 0,'-18'-17'15</inkml:trace>
          <inkml:trace contextRef="#ctx0" brushRef="#br0" timeOffset="2006.372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        <inkml:trace contextRef="#ctx0" brushRef="#br0" timeOffset="2368.6349">23601 6491 0,'0'0'0,"-18"18"0,1 35 15,17-18-15,0 36 16,0-36-16,17-18 16,1 19-16,17-19 0,-17-17 15,17 18-15,0-18 16,1 0-16,-1-18 0,18 1 16,-36-1-1,-17-17-15,18-18 16,-18 35-16,-18-17 0,1 17 0,-1-17 15,1 17-15,-19 1 16,1-1-16,17 18 0,1-18 16,-1 18-16,36 0 15</inkml:trace>
          <inkml:trace contextRef="#ctx0" brushRef="#br0" timeOffset="2674.0425">24165 6279 0,'18'18'0,"-18"0"16,18 52-16,-18-34 16,17 34-16,1-17 15,-18-18-15,17 54 16,-17-37-16,18 1 16,-18-17-16,18-19 15,-18 1-15,0 0 0,17-18 16</inkml:trace>
        </inkml:traceGroup>
        <inkml:traceGroup>
          <inkml:annotationXML>
            <emma:emma xmlns:emma="http://www.w3.org/2003/04/emma" version="1.0">
              <emma:interpretation id="{076FCEF0-0897-4D92-A911-D88F646E4C6C}" emma:medium="tactile" emma:mode="ink">
                <msink:context xmlns:msink="http://schemas.microsoft.com/ink/2010/main" type="inkWord" rotatedBoundingBox="26137,6109 27660,6061 27685,6858 26162,6906"/>
              </emma:interpretation>
            </emma:emma>
          </inkml:annotationXML>
          <inkml:trace contextRef="#ctx0" brushRef="#br0" timeOffset="23401.8678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        <inkml:trace contextRef="#ctx0" brushRef="#br0" timeOffset="23693.248">26846 6103 0,'-17'0'16,"-19"18"0,19-1-16,-1 54 15,18-18-15,0 17 0,0-17 16,0 0-16,0 18 0,18-18 16,17 35-1,0-53-15,18 18 16,-35-18-16,17-17 0,-17-18 15,0 18-15</inkml:trace>
          <inkml:trace contextRef="#ctx0" brushRef="#br0" timeOffset="24069.4211">27199 6544 0,'-35'-18'16,"17"18"-16,1 18 0,-19 0 16,19 52-1,-1-52-15,18 17 0,35 0 16,1 1 0,-19-36-16,19 0 15,-1 0-15,0-18 16,-17 0-1,-18-34 1,0 34-16,0-17 16,0 17-16,0 36 31,17-1-31,1 1 16,17 17-16,-17-17 15,17-1-15,-17-17 0,-1 18 16,19 0-16</inkml:trace>
          <inkml:trace contextRef="#ctx0" brushRef="#br0" timeOffset="24553.0726">27446 6068 0,'18'0'78,"-18"17"-62,17-17-1,1 18-15,-18 0 16,18 17-16,-18-17 15,35 52-15,-17-35 16,17 54-16,-17-54 16,17 53-1,-18-53-15,-17 54 16,0-54-16,-17 35 16,-1-34-16,1 17 15,-1-36-15,-17 19 16,17-36-16</inkml:trace>
        </inkml:traceGroup>
        <inkml:traceGroup>
          <inkml:annotationXML>
            <emma:emma xmlns:emma="http://www.w3.org/2003/04/emma" version="1.0">
              <emma:interpretation id="{E896B59E-6D06-4FDF-8DDE-7DF8775F15D4}" emma:medium="tactile" emma:mode="ink">
                <msink:context xmlns:msink="http://schemas.microsoft.com/ink/2010/main" type="inkWord" rotatedBoundingBox="28098,6408 28426,6398 28434,6650 28106,6660"/>
              </emma:interpretation>
            </emma:emma>
          </inkml:annotationXML>
          <inkml:trace contextRef="#ctx0" brushRef="#br0" timeOffset="24919.4136">28099 6421 0,'17'0'32,"36"0"-17,-17 0-15,-1 0 16,0-18-16,0 18 0,1 0 16,-19 0-1,-34 18-15,-1-1 16</inkml:trace>
          <inkml:trace contextRef="#ctx0" brushRef="#br0" timeOffset="25076.6949">28187 6632 0,'35'18'15,"36"-18"-15,-36 0 16,18 0-16,-35 0 15,-1 0-15,1 0 16</inkml:trace>
        </inkml:traceGroup>
        <inkml:traceGroup>
          <inkml:annotationXML>
            <emma:emma xmlns:emma="http://www.w3.org/2003/04/emma" version="1.0">
              <emma:interpretation id="{E48B7B9F-1CA9-49D7-A727-902795BE6837}" emma:medium="tactile" emma:mode="ink">
                <msink:context xmlns:msink="http://schemas.microsoft.com/ink/2010/main" type="inkWord" rotatedBoundingBox="29195,6110 31852,6026 31875,6767 29219,6850"/>
              </emma:interpretation>
            </emma:emma>
          </inkml:annotationXML>
          <inkml:trace contextRef="#ctx0" brushRef="#br0" timeOffset="26566.6262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        <inkml:trace contextRef="#ctx0" brushRef="#br0" timeOffset="26777.9136">29933 6509 0,'0'17'15,"0"1"17,18-18-17</inkml:trace>
          <inkml:trace contextRef="#ctx0" brushRef="#br0" timeOffset="27433.7714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        <inkml:trace contextRef="#ctx0" brushRef="#br0" timeOffset="27899.6712">30992 6350 0,'-18'0'15,"0"18"-15,18-1 16,0 1-16,0 17 16,0 0-16,36 18 15,-36-35-15,52 35 16,-34-53-16,35 35 16,-35-35-16,35-17 15,-36 17-15,18-53 16,-17 35-16,0-35 15,-1 18-15,-34-18 16,-19 18 0,-16-1-16,16 19 15,-17-1-15,18 18 16,0 18-16,17 17 16,18 0-16</inkml:trace>
          <inkml:trace contextRef="#ctx0" brushRef="#br0" timeOffset="28512.3177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      </inkml:traceGroup>
      </inkml:traceGroup>
    </inkml:traceGroup>
    <inkml:traceGroup>
      <inkml:annotationXML>
        <emma:emma xmlns:emma="http://www.w3.org/2003/04/emma" version="1.0">
          <emma:interpretation id="{367935F7-354B-44C7-AA96-B02981687C2A}" emma:medium="tactile" emma:mode="ink">
            <msink:context xmlns:msink="http://schemas.microsoft.com/ink/2010/main" type="paragraph" rotatedBoundingBox="19114,8031 30795,7478 30852,8676 19170,9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1C5563-08C5-4092-8C8A-9DDCF483CA36}" emma:medium="tactile" emma:mode="ink">
              <msink:context xmlns:msink="http://schemas.microsoft.com/ink/2010/main" type="inkBullet" rotatedBoundingBox="19138,8537 19589,8515 19612,9005 19161,9026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 timeOffset="144902.0705">19138 8537 0,'18'0'16,"35"0"0,0 18-16,53 0 15,-54-1-15,37 18 16,-54-17-1,18 17-15,-53-17 16,0 35-16,-18-18 16,-17 18-1,17-35-15,-17-1 0,17 36 16,1-35-16,17 17 16,0 0-1</inkml:trace>
      </inkml:traceGroup>
      <inkml:traceGroup>
        <inkml:annotationXML>
          <emma:emma xmlns:emma="http://www.w3.org/2003/04/emma" version="1.0">
            <emma:interpretation id="{57C79D0E-106D-4621-8590-4310664F5E18}" emma:medium="tactile" emma:mode="ink">
              <msink:context xmlns:msink="http://schemas.microsoft.com/ink/2010/main" type="line" rotatedBoundingBox="20193,7980 30795,7478 30852,8676 20249,9178"/>
            </emma:interpretation>
          </emma:emma>
        </inkml:annotationXML>
        <inkml:traceGroup>
          <inkml:annotationXML>
            <emma:emma xmlns:emma="http://www.w3.org/2003/04/emma" version="1.0">
              <emma:interpretation id="{6AC37C5E-7E6D-4D40-8A09-03083B17404C}" emma:medium="tactile" emma:mode="ink">
                <msink:context xmlns:msink="http://schemas.microsoft.com/ink/2010/main" type="inkWord" rotatedBoundingBox="20193,7980 22089,7890 22146,9088 20249,9178"/>
              </emma:interpretation>
            </emma:emma>
          </inkml:annotationXML>
          <inkml:trace contextRef="#ctx0" brushRef="#br0" timeOffset="106025.4657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        <inkml:trace contextRef="#ctx0" brushRef="#br0" timeOffset="106411.9602">20726 7973 0,'0'-18'31,"0"36"-31,17 17 15,-17 0-15,18 71 16,-18-53-16,0 106 16,18-89-16,-18 54 15,17-54-15,1 19 16,0-72-16,17 36 16,-35-35-1,35-18-15</inkml:trace>
          <inkml:trace contextRef="#ctx0" brushRef="#br0" timeOffset="106714.2804">20990 8573 0,'0'52'16,"-17"-16"-16,34 17 15,-17-18-15,18 0 16,52 0-16,-52-17 16,17-18-16,1 0 0,-1 0 15,0 0-15,-17-18 16,0-34-16,-18 34 16,0-17-16,-18 17 0,-17-35 15,-1 18-15,1 17 16,-18 1-16,35-1 15,1 18-15,17 18 16</inkml:trace>
          <inkml:trace contextRef="#ctx0" brushRef="#br0" timeOffset="107119.9194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        <inkml:trace contextRef="#ctx0" brushRef="#br0" timeOffset="107487.2544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      </inkml:traceGroup>
        <inkml:traceGroup>
          <inkml:annotationXML>
            <emma:emma xmlns:emma="http://www.w3.org/2003/04/emma" version="1.0">
              <emma:interpretation id="{47B10859-990E-48C3-9BEA-1BE8C2ED0F50}" emma:medium="tactile" emma:mode="ink">
                <msink:context xmlns:msink="http://schemas.microsoft.com/ink/2010/main" type="inkWord" rotatedBoundingBox="23172,7893 26519,7735 26560,8611 23213,8770"/>
              </emma:interpretation>
            </emma:emma>
          </inkml:annotationXML>
          <inkml:trace contextRef="#ctx0" brushRef="#br0" timeOffset="109444.6754">23407 7920 0,'0'-18'15,"-35"1"1,17 17-16,0 17 0,-17 19 16,17-1-16,1 18 15,-19 35-15,19-18 16,-1 36-16,18-53 16,0-18-16,18 54 15,-1-72-15,19 19 0,34-1 16,-34-17-1,-1-18-15,0 0 16</inkml:trace>
          <inkml:trace contextRef="#ctx0" brushRef="#br0" timeOffset="109849.7991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        <inkml:trace contextRef="#ctx0" brushRef="#br0" timeOffset="110279.2034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        <inkml:trace contextRef="#ctx0" brushRef="#br0" timeOffset="110478.6515">24500 8484 0,'0'36'16,"36"17"-1,-19-18 1,1-18-16,0 1 16</inkml:trace>
          <inkml:trace contextRef="#ctx0" brushRef="#br0" timeOffset="110635.152">24500 8273 0,'0'-18'16,"18"18"-1,0 0-15,-1 18 16,1-18 0</inkml:trace>
          <inkml:trace contextRef="#ctx0" brushRef="#br0" timeOffset="111297.6944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        <inkml:trace contextRef="#ctx0" brushRef="#br0" timeOffset="111507.6984">25294 8132 0,'18'52'0,"-1"54"15,1-53-15,0-18 16,17 36-16,-17-36 15,-1 1-15,19 34 16,-36-52-16,17 17 16,1-35-16,-1 0 15,1-18-15,0-17 16,-18 0-16</inkml:trace>
          <inkml:trace contextRef="#ctx0" brushRef="#br0" timeOffset="111625.6105">25629 8414 0,'18'35'0,"-18"18"16,18-18 0,-1 1-1,19-19-15,-36-34 16</inkml:trace>
          <inkml:trace contextRef="#ctx0" brushRef="#br0" timeOffset="111769.1138">25665 8184 0,'0'-17'15,"0"34"1,17-17-16,19 18 16,-19 0-16</inkml:trace>
          <inkml:trace contextRef="#ctx0" brushRef="#br0" timeOffset="112098.758">25859 8520 0,'0'35'0,"0"-17"15,17-36 17,1 18-32,0-18 0,-1-17 15,18 0 1,-35 17-16,18 0 15,-18 1-15,-18 17 32,18 17-17,-17 1-15,17 0 16,0-1-16,17 1 16,1-18-16,17 18 15,-17-18-15,0 17 16,35 1-16,-36-18 0,1 0 15,-1 0 1,1 0-16,0-18 16</inkml:trace>
          <inkml:trace contextRef="#ctx0" brushRef="#br0" timeOffset="112353.3482">26229 7814 0,'53'53'0,"18"70"16,-19-52-16,19 35 15,-36-53-15,-17 0 0,0 0 16,-18-18-16,-36 53 15,19-53-15,-54 36 16,36-53 0,0 17-16,-36-18 15</inkml:trace>
        </inkml:traceGroup>
        <inkml:traceGroup>
          <inkml:annotationXML>
            <emma:emma xmlns:emma="http://www.w3.org/2003/04/emma" version="1.0">
              <emma:interpretation id="{7317FF93-FF25-45D1-BDA0-8936DB4F601E}" emma:medium="tactile" emma:mode="ink">
                <msink:context xmlns:msink="http://schemas.microsoft.com/ink/2010/main" type="inkWord" rotatedBoundingBox="27497,7693 28210,7659 28251,8533 27538,8567"/>
              </emma:interpretation>
            </emma:emma>
          </inkml:annotationXML>
          <inkml:trace contextRef="#ctx0" brushRef="#br0" timeOffset="113587.5027">27693 8414 0,'-18'-18'16,"-17"0"-1,18 18-15,-19 0 0,19 0 16,-1 0-16,0 18 0,18 17 15,0 1 1,18-19-16,35 19 16,-35-19-16,17 1 0,35-18 15,-17 0-15,-35 0 16,17-18-16,-17 1 0,-1-36 16,-34 35-16,-18-53 15,17 54 1,-35-18-16,35 17 15,1 0-15,34 18 16</inkml:trace>
          <inkml:trace contextRef="#ctx0" brushRef="#br0" timeOffset="113832.1226">28011 7779 0,'-36'-71'0,"1"36"16,17 35-16,18 35 15,-17 18-15,34 18 16,1 87-16,0-69 16,35 52-1,-18-71-15,18 36 16,-18-53-16,-17-18 15,-1-17-15,-17 17 16,-17-35-16</inkml:trace>
          <inkml:trace contextRef="#ctx0" brushRef="#br0" timeOffset="113960.2398">27940 8326 0,'88'0'16,"-53"0"-16,1 0 0,-1 0 15,18 0 1,-35-18-16,17 18 0,-35-18 16</inkml:trace>
        </inkml:traceGroup>
        <inkml:traceGroup>
          <inkml:annotationXML>
            <emma:emma xmlns:emma="http://www.w3.org/2003/04/emma" version="1.0">
              <emma:interpretation id="{9A66AB73-9E80-4A13-9184-CE404DC00660}" emma:medium="tactile" emma:mode="ink">
                <msink:context xmlns:msink="http://schemas.microsoft.com/ink/2010/main" type="inkWord" rotatedBoundingBox="29175,7603 30797,7526 30843,8494 29220,8571"/>
              </emma:interpretation>
            </emma:emma>
          </inkml:annotationXML>
          <inkml:trace contextRef="#ctx0" brushRef="#br0" timeOffset="114504.6391">29351 7938 0,'-18'-53'16,"18"17"-16,-17 19 15,-18-19-15,-1-17 16,19 36-16,-1 17 16,0 35-1,18 0-15,0 71 0,18-35 16,0-1-16,-1 19 15,54 34-15,-54-52 16,19-19-16,17 19 16,-36-36-16,-17-17 0,0 0 15,-17-18-15,-36-36 16</inkml:trace>
          <inkml:trace contextRef="#ctx0" brushRef="#br0" timeOffset="114621.9135">29228 8361 0,'0'0'0,"-18"-18"16,36 1-16,-1 17 15,36 0-15,0 0 16,35-18 0,-35 18-16,35 0 15,-52 0-15,-1 0 16</inkml:trace>
          <inkml:trace contextRef="#ctx0" brushRef="#br0" timeOffset="114882.93">29757 7814 0,'-35'18'15,"-1"88"1,19-18-16,34 35 15,-17-70 1,53 53-16,-35-53 16,17-18-16,18 18 15,-35-35-15,35 17 16,-36-35-16,1-18 16</inkml:trace>
          <inkml:trace contextRef="#ctx0" brushRef="#br0" timeOffset="115221.8754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        <inkml:trace contextRef="#ctx0" brushRef="#br0" timeOffset="115495.6377">30321 7549 0,'53'18'16,"35"53"-1,18 17-15,-53-35 16,0 17-16,-18-17 0,18 18 16,-35-1-16,0-17 0,-1 18 15,1 35 1,-36-71-16,18 0 0,-17 0 15,-1 1-15,-17-1 16,17-17-16,0-1 16,1-17-16,17 18 0,-18-18 15</inkml:trace>
        </inkml:traceGroup>
      </inkml:traceGroup>
    </inkml:traceGroup>
    <inkml:traceGroup>
      <inkml:annotationXML>
        <emma:emma xmlns:emma="http://www.w3.org/2003/04/emma" version="1.0">
          <emma:interpretation id="{6EE80A58-427C-407B-9B2D-7D5F989F0EC6}" emma:medium="tactile" emma:mode="ink">
            <msink:context xmlns:msink="http://schemas.microsoft.com/ink/2010/main" type="paragraph" rotatedBoundingBox="22318,9495 29306,9157 29341,9871 22352,102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E867C6-2081-49C5-86E0-899E132BE520}" emma:medium="tactile" emma:mode="ink">
              <msink:context xmlns:msink="http://schemas.microsoft.com/ink/2010/main" type="inkBullet" rotatedBoundingBox="22336,9884 22692,9866 22704,10110 22349,10128"/>
            </emma:interpretation>
            <emma:one-of disjunction-type="recognition" id="oneOf1">
              <emma:interpretation id="interp1" emma:lang="en-US" emma:confidence="0">
                <emma:literal>•</emma:literal>
              </emma:interpretation>
            </emma:one-of>
          </emma:emma>
        </inkml:annotationXML>
        <inkml:trace contextRef="#ctx0" brushRef="#br0" timeOffset="116813.066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    </inkml:traceGroup>
      <inkml:traceGroup>
        <inkml:annotationXML>
          <emma:emma xmlns:emma="http://www.w3.org/2003/04/emma" version="1.0">
            <emma:interpretation id="{18446D03-4D25-4777-A940-057026583C08}" emma:medium="tactile" emma:mode="ink">
              <msink:context xmlns:msink="http://schemas.microsoft.com/ink/2010/main" type="line" rotatedBoundingBox="22718,9476 29306,9157 29341,9871 22752,10190"/>
            </emma:interpretation>
          </emma:emma>
        </inkml:annotationXML>
        <inkml:traceGroup>
          <inkml:annotationXML>
            <emma:emma xmlns:emma="http://www.w3.org/2003/04/emma" version="1.0">
              <emma:interpretation id="{084B8C38-54BD-4F53-B164-DC4AD1D81933}" emma:medium="tactile" emma:mode="ink">
                <msink:context xmlns:msink="http://schemas.microsoft.com/ink/2010/main" type="inkWord" rotatedBoundingBox="22718,9476 23096,9458 23127,10104 22749,10122"/>
              </emma:interpretation>
            </emma:emma>
          </inkml:annotationXML>
          <inkml:trace contextRef="#ctx0" brushRef="#br0" timeOffset="116979.472">22737 9860 0,'0'0'0,"17"-17"0,18-1 16,-17 18-16,35-18 15,-35 1-15,17 17 16,-17-18-16</inkml:trace>
          <inkml:trace contextRef="#ctx0" brushRef="#br0" timeOffset="117217.9854">22807 9472 0,'0'71'0,"0"52"16,18 18-1,-18-88-15,17 53 16,1-71-16,17 18 16,-17-35-16,35-1 15,-18 1-15,18-18 16,-35 0-16,17-18 15,-17 1 1,-18-1 0</inkml:trace>
        </inkml:traceGroup>
        <inkml:traceGroup>
          <inkml:annotationXML>
            <emma:emma xmlns:emma="http://www.w3.org/2003/04/emma" version="1.0">
              <emma:interpretation id="{66F7B40B-D31B-48AB-A639-E07D07D80240}" emma:medium="tactile" emma:mode="ink">
                <msink:context xmlns:msink="http://schemas.microsoft.com/ink/2010/main" type="inkWord" rotatedBoundingBox="24122,9473 25776,9393 25806,10017 24152,10097"/>
              </emma:interpretation>
            </emma:emma>
          </inkml:annotationXML>
          <inkml:trace contextRef="#ctx0" brushRef="#br0" timeOffset="117952.6106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        <inkml:trace contextRef="#ctx0" brushRef="#br0" timeOffset="118136.2714">24730 9737 0,'35'0'0,"36"-18"16,-36 18-1,35-18-15,-34 18 16</inkml:trace>
          <inkml:trace contextRef="#ctx0" brushRef="#br0" timeOffset="118275.4212">24853 9913 0,'35'0'15,"36"0"1,-53-18-16,35 18 16,-36-17-16,1 17 15</inkml:trace>
          <inkml:trace contextRef="#ctx0" brushRef="#br0" timeOffset="118632.6354">25206 9437 0,'35'-18'15,"36"18"1,17 0-16,106 53 16,-159-35-1,1 52-15,-19-17 16,-17-18-16,-17 1 0,-1 17 16,-53 35-16,36-53 15,-35 18 1,52-18-16,18 1 15,18-19-15,52-17 16,-17 0 0,-18 0-16,1 0 0,17-17 15,-18 17-15,0 0 0,-17 17 16</inkml:trace>
        </inkml:traceGroup>
        <inkml:traceGroup>
          <inkml:annotationXML>
            <emma:emma xmlns:emma="http://www.w3.org/2003/04/emma" version="1.0">
              <emma:interpretation id="{12712D72-48D0-447E-B7F4-A596B76FF6B8}" emma:medium="tactile" emma:mode="ink">
                <msink:context xmlns:msink="http://schemas.microsoft.com/ink/2010/main" type="inkWord" rotatedBoundingBox="27391,9456 27867,9433 27891,9941 27415,9964"/>
              </emma:interpretation>
            </emma:emma>
          </inkml:annotationXML>
          <inkml:trace contextRef="#ctx0" brushRef="#br0" timeOffset="121811.8804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        <inkml:trace contextRef="#ctx0" brushRef="#br0" timeOffset="121962.4402">27411 9507 0,'-18'-17'15,"36"-1"1,-1 18-16,1-18 16</inkml:trace>
        </inkml:traceGroup>
        <inkml:traceGroup>
          <inkml:annotationXML>
            <emma:emma xmlns:emma="http://www.w3.org/2003/04/emma" version="1.0">
              <emma:interpretation id="{862B4DF7-30A1-43E4-8FFA-5B07CE46971F}" emma:medium="tactile" emma:mode="ink">
                <msink:context xmlns:msink="http://schemas.microsoft.com/ink/2010/main" type="inkWord" rotatedBoundingBox="28793,9209 29308,9184 29339,9835 28825,9859"/>
              </emma:interpretation>
            </emma:emma>
          </inkml:annotationXML>
          <inkml:trace contextRef="#ctx0" brushRef="#br0" timeOffset="122663.6158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32.1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A496287-F43F-4354-8C76-C2131430104B}" emma:medium="tactile" emma:mode="ink">
          <msink:context xmlns:msink="http://schemas.microsoft.com/ink/2010/main" type="writingRegion" rotatedBoundingBox="6157,8826 7843,5927 8376,6238 6690,9136"/>
        </emma:interpretation>
      </emma:emma>
    </inkml:annotationXML>
    <inkml:traceGroup>
      <inkml:annotationXML>
        <emma:emma xmlns:emma="http://www.w3.org/2003/04/emma" version="1.0">
          <emma:interpretation id="{377C34D3-199B-4951-A078-97A46269A30B}" emma:medium="tactile" emma:mode="ink">
            <msink:context xmlns:msink="http://schemas.microsoft.com/ink/2010/main" type="paragraph" rotatedBoundingBox="6157,8826 7843,5927 8376,6238 6690,9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2BCD9-6935-4270-A0DC-E7CFEC75C5F8}" emma:medium="tactile" emma:mode="ink">
              <msink:context xmlns:msink="http://schemas.microsoft.com/ink/2010/main" type="line" rotatedBoundingBox="6157,8826 7843,5927 8376,6238 669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BC20041F-BA20-43C8-827C-2105034AD330}" emma:medium="tactile" emma:mode="ink">
                <msink:context xmlns:msink="http://schemas.microsoft.com/ink/2010/main" type="inkWord" rotatedBoundingBox="6157,8826 6719,7860 7229,8156 6667,9123"/>
              </emma:interpretation>
            </emma:emma>
          </inkml:annotationXML>
          <inkml:trace contextRef="#ctx0" brushRef="#br0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      </inkml:traceGroup>
        <inkml:traceGroup>
          <inkml:annotationXML>
            <emma:emma xmlns:emma="http://www.w3.org/2003/04/emma" version="1.0">
              <emma:interpretation id="{154D1939-C043-442F-91C4-AC4A0A214335}" emma:medium="tactile" emma:mode="ink">
                <msink:context xmlns:msink="http://schemas.microsoft.com/ink/2010/main" type="inkWord" rotatedBoundingBox="7009,7505 7245,7099 7712,7371 7476,7776"/>
              </emma:interpretation>
            </emma:emma>
          </inkml:annotationXML>
          <inkml:trace contextRef="#ctx0" brushRef="#br0" timeOffset="1941.1725">7144 7408 0,'0'18'32,"17"0"-17,19-18 1,-1 0-16,18 0 15,-18 0-15,36 0 16,-54 0 0,19 0-16,17 0 15,-36 0-15,1-18 16,-1 18-16</inkml:trace>
          <inkml:trace contextRef="#ctx0" brushRef="#br0" timeOffset="2186.0568">7461 7303 0,'18'-18'15,"0"18"-15,17 18 16,-18-18 0,19 17-16,-19-17 0,19 18 15,-19-18-15,1 17 16,0 1-16,-18 0 15,0-1-15,-18-17 16,18 18 0,-18-18-16,1 0 0,-1 0 0,-17 0 15,17 0-15,-17 0 16</inkml:trace>
          <inkml:trace contextRef="#ctx0" brushRef="#br0" timeOffset="2551.8415">7214 7355 0,'0'-17'16,"0"-1"0,0 1-1,-17 17-15,-19 17 16,1 18 0,0-17-16,17 17 15,1-17-15,-1 35 16,18-35-16,18-1 0,-18 1 15,35-1-15,-18-17 16,36 18-16,-17-18 0,-19 18 16,1-18-16,35 17 15</inkml:trace>
        </inkml:traceGroup>
        <inkml:traceGroup>
          <inkml:annotationXML>
            <emma:emma xmlns:emma="http://www.w3.org/2003/04/emma" version="1.0">
              <emma:interpretation id="{ABAE4C99-785E-434F-9894-F610A66752DA}" emma:medium="tactile" emma:mode="ink">
                <msink:context xmlns:msink="http://schemas.microsoft.com/ink/2010/main" type="inkWord" rotatedBoundingBox="7412,6671 7844,5928 8376,6238 7944,6981"/>
              </emma:interpretation>
            </emma:emma>
          </inkml:annotationXML>
          <inkml:trace contextRef="#ctx0" brushRef="#br0" timeOffset="829.5953">7867 6068 0,'-18'0'15,"18"17"32,0 54-31,0-18-16,0 0 15,0 70-15,0-52 16,0-18-16,0 88 16,0-88-16,18 35 15,-18-53-15,0-17 0,18 17 16</inkml:trace>
          <inkml:trace contextRef="#ctx0" brushRef="#br0" timeOffset="1046.035">7779 6791 0,'17'35'0,"1"-17"16,0 17-16,-1-17 15,19 17-15,-19-17 16,1-1-16,0-17 15,-1-17 1,1-1-16,-18 0 16,0 1-16,0-18 15</inkml:trace>
          <inkml:trace contextRef="#ctx0" brushRef="#br0" timeOffset="1391.0338">7743 6121 0,'0'-18'15,"36"0"-15,-19 18 16,1-17-16,0-1 0,17-17 16,-17 17-16,-18 1 15,17-1-15,-34 18 16,17 18 0,0 35-1,17-18-15,19 18 16,-19-18-16,1 0 15,17 36-15,-17-36 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4.0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282A987A-DCE2-46F5-A1EA-6FDF6B82E1BD}" emma:medium="tactile" emma:mode="ink">
          <msink:context xmlns:msink="http://schemas.microsoft.com/ink/2010/main" type="writingRegion" rotatedBoundingBox="2159,9200 9461,9480 9389,11377 2086,11097"/>
        </emma:interpretation>
      </emma:emma>
    </inkml:annotationXML>
    <inkml:traceGroup>
      <inkml:annotationXML>
        <emma:emma xmlns:emma="http://www.w3.org/2003/04/emma" version="1.0">
          <emma:interpretation id="{634E0452-04EA-4931-B278-28F520754944}" emma:medium="tactile" emma:mode="ink">
            <msink:context xmlns:msink="http://schemas.microsoft.com/ink/2010/main" type="paragraph" rotatedBoundingBox="2159,9200 9461,9480 9413,10728 2111,10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21249A-87EE-4164-856B-33B8AB423B0B}" emma:medium="tactile" emma:mode="ink">
              <msink:context xmlns:msink="http://schemas.microsoft.com/ink/2010/main" type="line" rotatedBoundingBox="2159,9200 9461,9480 9413,10728 2111,10448"/>
            </emma:interpretation>
          </emma:emma>
        </inkml:annotationXML>
        <inkml:traceGroup>
          <inkml:annotationXML>
            <emma:emma xmlns:emma="http://www.w3.org/2003/04/emma" version="1.0">
              <emma:interpretation id="{8E7D5E7A-3262-4DA5-B6E3-340CF3DF8472}" emma:medium="tactile" emma:mode="ink">
                <msink:context xmlns:msink="http://schemas.microsoft.com/ink/2010/main" type="inkWord" rotatedBoundingBox="2146,9547 3612,9603 3590,10171 2124,10115"/>
              </emma:interpretation>
            </emma:emma>
          </inkml:annotationXML>
          <inkml:trace contextRef="#ctx0" brushRef="#br0">2364 9578 0,'0'0'0,"-18"0"15,-17 18 1,-1-1 0,-16 36-1,34-18-15,0 1 0,1-1 0,-19 53 16,36-35 0,0-18-16,0 1 0,36 17 15,17-18 1,-36-35-16,18 0 0,36-18 15,-53 1-15,17-19 16,-35 19 0,-35-1-1,17 0-15,0 18 0,-17-17 16,17 17-16,-34 0 16,34 0-16,0 0 15,18-18-15</inkml:trace>
          <inkml:trace contextRef="#ctx0" brushRef="#br0" timeOffset="161.7618">2469 9948 0,'0'-17'16,"0"-1"-1,0 0 1</inkml:trace>
          <inkml:trace contextRef="#ctx0" brushRef="#br0" timeOffset="578.2702">2681 9701 0,'-18'0'0,"1"0"31,17 36-31,0-1 16,0 0-16,0-17 0,17 35 16,36 0-1,-35-36-15,17-17 16,-17 18-16,17-18 16,-17-18-16,0 1 15,-1 17-15,-17-18 16,-17-17-16,17 17 15,-36-17-15,19 35 16,-36-35-16,35 35 16,0-36-1,1 36-15,-1-35 16</inkml:trace>
          <inkml:trace contextRef="#ctx0" brushRef="#br0" timeOffset="900.6158">2963 9754 0,'0'18'16,"18"35"-1,-18-35-15,35 34 16,-17-16-16,35-1 15,-36-35-15,19 0 16,-1 0-16,-17-18 16,17-35-16,-17 18 15,-18-18 1,-18 18-16,-35 0 16,35 17-16,-52 0 15,52 18-15,-35 0 16,36 0-16,-1 0 15,18 18-15,0 0 0</inkml:trace>
          <inkml:trace contextRef="#ctx0" brushRef="#br0" timeOffset="1907.6663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      </inkml:traceGroup>
        <inkml:traceGroup>
          <inkml:annotationXML>
            <emma:emma xmlns:emma="http://www.w3.org/2003/04/emma" version="1.0">
              <emma:interpretation id="{D9D4D883-64ED-48D9-8293-5B73C394F8B5}" emma:medium="tactile" emma:mode="ink">
                <msink:context xmlns:msink="http://schemas.microsoft.com/ink/2010/main" type="inkWord" rotatedBoundingBox="4041,9722 5081,9762 5079,9829 4038,9790"/>
              </emma:interpretation>
            </emma:emma>
          </inkml:annotationXML>
          <inkml:trace contextRef="#ctx0" brushRef="#br0" timeOffset="-1861.9152">5080 9807 0,'-18'0'15,"1"-17"-15,-1 17 16,0 0 0,1-18-1,-1 18-15,1 18 16,-1-18-16,0 0 15</inkml:trace>
          <inkml:trace contextRef="#ctx0" brushRef="#br0" timeOffset="-1657.455">4639 9807 0,'-35'-17'15,"-1"17"1,1-18 0,0 18-1,35-18-15,-35 18 16,17 0-16,0-17 16,1 17-16</inkml:trace>
          <inkml:trace contextRef="#ctx0" brushRef="#br0" timeOffset="-1513.9167">4233 9772 0,'-35'0'16,"17"0"-16,-17 0 16,18 0-16,-1 0 15,0 0 17,1 0-32,-19 18 15</inkml:trace>
        </inkml:traceGroup>
        <inkml:traceGroup>
          <inkml:annotationXML>
            <emma:emma xmlns:emma="http://www.w3.org/2003/04/emma" version="1.0">
              <emma:interpretation id="{0BF101BD-7DC9-446F-80A6-33F55FAA4FFB}" emma:medium="tactile" emma:mode="ink">
                <msink:context xmlns:msink="http://schemas.microsoft.com/ink/2010/main" type="inkWord" rotatedBoundingBox="5371,9536 8436,9654 8397,10689 5331,10571"/>
              </emma:interpretation>
            </emma:emma>
          </inkml:annotationXML>
          <inkml:trace contextRef="#ctx0" brushRef="#br0" timeOffset="-3458.9329">6033 10583 0,'0'-17'16,"17"-1"-1,-17 0-15,0-17 16,0 18-16,0-1 16,0 0-16,-17 1 15,17-1 1,-18 0-1,18 1-15,0-1 16</inkml:trace>
          <inkml:trace contextRef="#ctx0" brushRef="#br0" timeOffset="-3185.6106">5944 10125 0,'0'-18'0,"18"0"15,-18 1 1,-18-1-1,36 18 17,-18-17-17</inkml:trace>
          <inkml:trace contextRef="#ctx0" brushRef="#br0" timeOffset="-2996.3397">5927 9966 0,'0'-18'16,"0"1"-16,0-1 16,17 0-16,-17 1 15,0-1 1,-17 18 0,-1 0-1,18 18-15</inkml:trace>
          <inkml:trace contextRef="#ctx0" brushRef="#br0" timeOffset="-2213.7555">5856 9737 0,'0'0'0,"-18"0"15,1 0 17,-1 0 30,1 0-62,-19 17 16,19 1-1,-19 0-15,36-1 16,-17-17 0</inkml:trace>
          <inkml:trace contextRef="#ctx0" brushRef="#br0" timeOffset="-2019.1965">5609 9790 0,'-17'0'0,"-1"0"16,0-18-16,1 18 16,-1-18-16,0 18 15,1-17 1,-1 17-16,0 0 0,-34 17 16,34 1-16,0-18 15</inkml:trace>
          <inkml:trace contextRef="#ctx0" brushRef="#br1" timeOffset="42699.4209">6456 9790 0,'0'-18'16,"0"0"-1,0 1 1,0 34 15,0 1-15,0 0-16,0 17 0,0 0 15,0 0-15,17 54 16,-17-36-16,0-1 16,0 1-16,0 0 0,18 0 15,0 35-15,-18-35 16,17 0-16,-17-17 15,18-19-15,-18 18 16,0-17-16,0 17 16,18-17-16,-18 0 15,0-36 95,0 0-79</inkml:trace>
          <inkml:trace contextRef="#ctx0" brushRef="#br1" timeOffset="44072.1996">6279 10001 0,'18'0'31,"0"-35"-31,-1 0 16,1-36 0,0 36-16,17-53 15,-17 35-15,-18 17 0,17-16 16,-17 34 0,18 18-1,-1 35 1,1 0-16,17 18 15,-17-35-15,17 35 16,-17-35-16,-18-1 16,35 19-1,-35-1-15,18-18 0</inkml:trace>
          <inkml:trace contextRef="#ctx0" brushRef="#br1" timeOffset="44773.4236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        <inkml:trace contextRef="#ctx0" brushRef="#br1" timeOffset="44934.0971">7338 10231 0,'0'17'31</inkml:trace>
          <inkml:trace contextRef="#ctx0" brushRef="#br1" timeOffset="45313.2812">7514 10107 0,'-17'0'16,"17"18"-16,-18-1 15,18 1-15,0 17 16,0-17-16,0 17 15,0-17-15,18-1 16,-1 1-16,18-18 16,-17 0-16,0 0 0,17-18 15,-17 18-15,-1-17 16,-17-1-16,18-17 16,-36 17-16,1-17 15,-1 35 1,0-18-16,1 18 15,-1 0-15,0-17 16,36 17 15</inkml:trace>
          <inkml:trace contextRef="#ctx0" brushRef="#br1" timeOffset="45668.7535">7814 10089 0,'0'18'16,"0"0"-16,0 17 15,0 0 1,18-17-16,17 17 15,-17-35-15,17 18 16,-17-18-16,17-18 16,-18 1-1,-17-19 1,0 19-16,0-1 0,-35-17 16,18 17-16,-19 0 15,19 18 1,-1 0-16,0 0 0,1 0 15,17 18 1</inkml:trace>
          <inkml:trace contextRef="#ctx0" brushRef="#br1" timeOffset="46384.8678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      </inkml:traceGroup>
        <inkml:traceGroup>
          <inkml:annotationXML>
            <emma:emma xmlns:emma="http://www.w3.org/2003/04/emma" version="1.0">
              <emma:interpretation id="{A3332F8B-2027-430C-9A35-01D209D58B6E}" emma:medium="tactile" emma:mode="ink">
                <msink:context xmlns:msink="http://schemas.microsoft.com/ink/2010/main" type="inkWord" rotatedBoundingBox="9030,9463 9461,9480 9422,10517 8990,10500"/>
              </emma:interpretation>
            </emma:emma>
          </inkml:annotationXML>
          <inkml:trace contextRef="#ctx0" brushRef="#br0" timeOffset="134101.8504">9260 9684 0,'-17'0'0,"17"17"31,0 19-15,17-1-1,-17 18-15,0 0 0,0 88 16,18 0 0,-18-70-16,18 52 15,-18-88-15,0 1 16,17-1-16,-17-17 0,0 17 16,18-35-16</inkml:trace>
          <inkml:trace contextRef="#ctx0" brushRef="#br0" timeOffset="134486.977">9013 9931 0,'0'0'0,"0"-18"0,18-35 16,0 0-16,-1 18 16,1-18-16,0 18 15,17-18-15,-17 18 0,17-36 16,-17 53-16,-18 1 15,17-1-15,1 18 16,-1 35 0,1-17-16,17 17 15,-17-17-15,17 17 16,-17-17 0,17 17-16,-17-35 15,-1 18-15</inkml:trace>
        </inkml:traceGroup>
      </inkml:traceGroup>
    </inkml:traceGroup>
    <inkml:traceGroup>
      <inkml:annotationXML>
        <emma:emma xmlns:emma="http://www.w3.org/2003/04/emma" version="1.0">
          <emma:interpretation id="{EC362424-129D-4BB8-A227-FA2AB876C3E2}" emma:medium="tactile" emma:mode="ink">
            <msink:context xmlns:msink="http://schemas.microsoft.com/ink/2010/main" type="paragraph" rotatedBoundingBox="2752,10530 6632,10530 6632,11130 2752,111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0E3750-7665-4691-8250-63F4A9BA40FB}" emma:medium="tactile" emma:mode="ink">
              <msink:context xmlns:msink="http://schemas.microsoft.com/ink/2010/main" type="inkBullet" rotatedBoundingBox="6438,10583 6632,10583 6632,10795 6438,10795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1" timeOffset="43265.1046">6562 10583 0,'0'18'47,"17"0"-32,-17-1-15,0 19 16,0-1-16,0-18 0,0 19 16,0-19-1,18-17-15,-18-17 16,0-1-1</inkml:trace>
        <inkml:trace contextRef="#ctx0" brushRef="#br1" timeOffset="43594.0646">6438 10654 0,'0'18'31,"0"-1"-15,0 1-16,18 17 15,-18-17-15,17-1 0,1 1 16,0-18-16,-1 0 31,1 0-31,0-18 0,-1-17 16,1 17-1,0-17-15,-1 0 16,-17 17-16,0 1 16,-17 17 15,17 17-15</inkml:trace>
      </inkml:traceGroup>
      <inkml:traceGroup>
        <inkml:annotationXML>
          <emma:emma xmlns:emma="http://www.w3.org/2003/04/emma" version="1.0">
            <emma:interpretation id="{D7D250E4-0B28-4D55-A4A9-E8D5E525787A}" emma:medium="tactile" emma:mode="ink">
              <msink:context xmlns:msink="http://schemas.microsoft.com/ink/2010/main" type="line" rotatedBoundingBox="2752,10530 6048,10530 6048,11130 2752,11130"/>
            </emma:interpretation>
          </emma:emma>
        </inkml:annotationXML>
        <inkml:traceGroup>
          <inkml:annotationXML>
            <emma:emma xmlns:emma="http://www.w3.org/2003/04/emma" version="1.0">
              <emma:interpretation id="{E1B51BD2-BC0C-430D-8EC4-708038813876}" emma:medium="tactile" emma:mode="ink">
                <msink:context xmlns:msink="http://schemas.microsoft.com/ink/2010/main" type="inkWord" rotatedBoundingBox="6033,10742 6048,10742 6048,10757 6033,10757"/>
              </emma:interpretation>
            </emma:emma>
          </inkml:annotationXML>
          <inkml:trace contextRef="#ctx0" brushRef="#br0" timeOffset="-3764.4985">6033 10742 0</inkml:trace>
        </inkml:traceGroup>
        <inkml:traceGroup>
          <inkml:annotationXML>
            <emma:emma xmlns:emma="http://www.w3.org/2003/04/emma" version="1.0">
              <emma:interpretation id="{2957BF46-F3EB-473A-B036-9D69C32B1F47}" emma:medium="tactile" emma:mode="ink">
                <msink:context xmlns:msink="http://schemas.microsoft.com/ink/2010/main" type="inkWord" rotatedBoundingBox="4992,10777 5556,10777 5556,10883 4992,10883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0" timeOffset="-51014.6861">5539 10883 0,'17'0'32,"-17"-17"-32</inkml:trace>
          <inkml:trace contextRef="#ctx0" brushRef="#br0" timeOffset="-50813.6663">5539 10883 0,'-18'-53'16,"18"71"-1,18-18 1,-18 18-1,17-18 1</inkml:trace>
          <inkml:trace contextRef="#ctx0" brushRef="#br0" timeOffset="-50546.0126">5415 10777 0,'-17'0'15,"-1"0"-15,-17 0 16</inkml:trace>
          <inkml:trace contextRef="#ctx0" brushRef="#br0" timeOffset="-50416.2944">5080 10813 0,'-35'0'15,"-1"0"1,19 0-16</inkml:trace>
        </inkml:traceGroup>
        <inkml:traceGroup>
          <inkml:annotationXML>
            <emma:emma xmlns:emma="http://www.w3.org/2003/04/emma" version="1.0">
              <emma:interpretation id="{18125A59-7EE3-4A83-A1FB-3CAB079A58AF}" emma:medium="tactile" emma:mode="ink">
                <msink:context xmlns:msink="http://schemas.microsoft.com/ink/2010/main" type="inkWord" rotatedBoundingBox="3528,10830 4374,10830 4374,10918 3528,10918"/>
              </emma:interpretation>
            </emma:emma>
          </inkml:annotationXML>
          <inkml:trace contextRef="#ctx0" brushRef="#br0" timeOffset="-50195.0634">4374 10848 0,'-52'0'15,"-19"-18"1,36 18-1,17 0-15,-17 0 16,17 0-16,-17 0 16,17 0-16</inkml:trace>
          <inkml:trace contextRef="#ctx0" brushRef="#br0" timeOffset="-50072.9246">3810 10848 0,'-35'0'15,"17"0"-15,-17 0 16,17 0-16,-17 0 16</inkml:trace>
          <inkml:trace contextRef="#ctx0" brushRef="#br0" timeOffset="-50016.8149">3581 10866 0,'0'0'0,"-36"17"16,36 1 0,-17-1-16</inkml:trace>
        </inkml:traceGroup>
        <inkml:traceGroup>
          <inkml:annotationXML>
            <emma:emma xmlns:emma="http://www.w3.org/2003/04/emma" version="1.0">
              <emma:interpretation id="{3F4B01C5-84BA-4E1F-AB6F-991F5515AF6C}" emma:medium="tactile" emma:mode="ink">
                <msink:context xmlns:msink="http://schemas.microsoft.com/ink/2010/main" type="inkWord" rotatedBoundingBox="2752,10530 3157,10530 3157,11130 2752,11130"/>
              </emma:interpretation>
            </emma:emma>
          </inkml:annotationXML>
          <inkml:trace contextRef="#ctx0" brushRef="#br0" timeOffset="-48588.3352">2981 10530 0,'-35'18'16,"-1"0"-16,-16 35 15,34-18-15,-17 18 16,-1 53-16,36-36 15,-17-17-15,52 35 16,-17-52-16,17-1 0,0-17 16,36-1-1,-36-17-15,53-17 16,-53 17-16,1-53 16,-19 35-16,-17-17 15,-17 17-15,-19 0 0,-52 1 16,35 17-16,-52 0 15,16 17 1,72-17-16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4:41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B823FF4-877F-48E0-A9E1-A7593B118807}" emma:medium="tactile" emma:mode="ink">
          <msink:context xmlns:msink="http://schemas.microsoft.com/ink/2010/main" type="writingRegion" rotatedBoundingBox="11734,9042 16886,9203 16825,11167 11673,11006"/>
        </emma:interpretation>
      </emma:emma>
    </inkml:annotationXML>
    <inkml:traceGroup>
      <inkml:annotationXML>
        <emma:emma xmlns:emma="http://www.w3.org/2003/04/emma" version="1.0">
          <emma:interpretation id="{56939DDF-3690-463D-A5CC-EC9B91778174}" emma:medium="tactile" emma:mode="ink">
            <msink:context xmlns:msink="http://schemas.microsoft.com/ink/2010/main" type="paragraph" rotatedBoundingBox="11717,9112 16619,9152 16610,10271 11708,10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A77D2-69D5-4045-93A7-025884ED5C79}" emma:medium="tactile" emma:mode="ink">
              <msink:context xmlns:msink="http://schemas.microsoft.com/ink/2010/main" type="line" rotatedBoundingBox="11717,9112 16619,9152 16610,10271 11708,10232"/>
            </emma:interpretation>
          </emma:emma>
        </inkml:annotationXML>
        <inkml:traceGroup>
          <inkml:annotationXML>
            <emma:emma xmlns:emma="http://www.w3.org/2003/04/emma" version="1.0">
              <emma:interpretation id="{43FCFF33-B74A-46C4-B934-92F3DF92DA3D}" emma:medium="tactile" emma:mode="ink">
                <msink:context xmlns:msink="http://schemas.microsoft.com/ink/2010/main" type="inkWord" rotatedBoundingBox="11713,9548 13285,9560 13281,10074 11709,10062"/>
              </emma:interpretation>
            </emma:emma>
          </inkml:annotationXML>
          <inkml:trace contextRef="#ctx0" brushRef="#br0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        <inkml:trace contextRef="#ctx0" brushRef="#br0" timeOffset="149.4853">12188 9843 0,'18'17'16,"0"-17"0</inkml:trace>
          <inkml:trace contextRef="#ctx0" brushRef="#br0" timeOffset="505.4428">12365 9737 0,'-18'17'16,"1"19"-16,17 17 15,0-36-15,35 18 16,0 1-1,0-36-15,-17 0 0,35 0 16,-18-18 0,-17 0-16,-18 1 0,18-18 15,-36-18 1,0 35-16,1 0 16,-1-17-16,-17 0 15,17 17-15,0 0 16,1 1-16,-1 17 15,18 35 1,0-17-16,18-18 16</inkml:trace>
          <inkml:trace contextRef="#ctx0" brushRef="#br0" timeOffset="772.7483">12700 9754 0,'0'18'16,"0"0"-16,18 17 16,-1 0-16,-17-17 15,18-1-15,17 1 0,-17 0 16,35-18 0,-18 0-16,-17 0 15,-1-18-15,-17 0 16,0 1-16,-17-36 15,-36 18 1,35 17-16,-17 0 16,17 1-16,-17 17 0,0-18 15</inkml:trace>
          <inkml:trace contextRef="#ctx0" brushRef="#br0" timeOffset="1119.1495">13070 9578 0,'53'-18'16,"-35"18"-16,0 0 0,-1 0 16,-17 36-16,0-1 15,-17 18 1,17-36-16,-18 36 15,18-35-15,-18 0 0,36 35 16,0-36-16,-1 1 16,1-1-16,17 19 15,0-19-15,-17 1 16,-18 0-16,0 17 16,-35-17-16,-18-1 15,18-17 1,-18 0-16,17 18 0,1-18 15,0 0-15,-36 0 16</inkml:trace>
        </inkml:traceGroup>
        <inkml:traceGroup>
          <inkml:annotationXML>
            <emma:emma xmlns:emma="http://www.w3.org/2003/04/emma" version="1.0">
              <emma:interpretation id="{09142791-86A7-4442-B212-9C61A3876773}" emma:medium="tactile" emma:mode="ink">
                <msink:context xmlns:msink="http://schemas.microsoft.com/ink/2010/main" type="inkWord" rotatedBoundingBox="14746,9136 16619,9152 16610,10271 14736,10256"/>
              </emma:interpretation>
            </emma:emma>
          </inkml:annotationXML>
          <inkml:trace contextRef="#ctx0" brushRef="#br0" timeOffset="-8325.2145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        <inkml:trace contextRef="#ctx0" brushRef="#br0" timeOffset="-7907.1856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        <inkml:trace contextRef="#ctx0" brushRef="#br0" timeOffset="-7446.2835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        <inkml:trace contextRef="#ctx0" brushRef="#br0" timeOffset="-7091.2369">15998 9349 0,'36'70'16,"-19"54"-1,19-19 1,-19-52-16,1 18 15,-18-36-15,18-17 0,-18 0 16,0-1-16,17-17 16,1-17-1,-18-1-15,18-17 16,-18 17 0,17 18-1,1 18-15,-1-1 16,1 19-1,-18-19-15,0 1 16,0-1-16,18-17 16,-1 0-1,-17-17 1</inkml:trace>
          <inkml:trace contextRef="#ctx0" brushRef="#br0" timeOffset="-6939.2536">16387 9719 0,'52'0'16,"1"-18"-1,-17 1-15,17-19 16,-36 36-16,1-35 16</inkml:trace>
          <inkml:trace contextRef="#ctx0" brushRef="#br0" timeOffset="-6768.5755">16528 9454 0,'0'89'16,"17"16"-1,1 19 1,0-89-16,-18-17 0,17 17 15</inkml:trace>
        </inkml:traceGroup>
      </inkml:traceGroup>
    </inkml:traceGroup>
    <inkml:traceGroup>
      <inkml:annotationXML>
        <emma:emma xmlns:emma="http://www.w3.org/2003/04/emma" version="1.0">
          <emma:interpretation id="{55D32D72-7EF2-4C36-BD0B-B5C78D808279}" emma:medium="tactile" emma:mode="ink">
            <msink:context xmlns:msink="http://schemas.microsoft.com/ink/2010/main" type="paragraph" rotatedBoundingBox="11765,10283 16847,10441 16825,11167 11742,11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EA7232-1F21-4494-98A7-161B9D4461E7}" emma:medium="tactile" emma:mode="ink">
              <msink:context xmlns:msink="http://schemas.microsoft.com/ink/2010/main" type="line" rotatedBoundingBox="11765,10283 16847,10441 16825,11167 11742,11008"/>
            </emma:interpretation>
          </emma:emma>
        </inkml:annotationXML>
        <inkml:traceGroup>
          <inkml:annotationXML>
            <emma:emma xmlns:emma="http://www.w3.org/2003/04/emma" version="1.0">
              <emma:interpretation id="{0EBAB90C-E88F-4808-AE1B-7D4CB82CEAD2}" emma:medium="tactile" emma:mode="ink">
                <msink:context xmlns:msink="http://schemas.microsoft.com/ink/2010/main" type="inkWord" rotatedBoundingBox="11765,10283 13458,10335 13436,11011 11743,10958"/>
              </emma:interpretation>
            </emma:emma>
          </inkml:annotationXML>
          <inkml:trace contextRef="#ctx0" brushRef="#br0" timeOffset="1991.5881">11889 10707 0,'-36'0'16,"19"0"0,-19 35-16,1 0 15,35-17-15,-17 17 16,17 18-16,35-18 15,-18-17-15,19 0 16,17-18-16,-18 0 16,0-18-1,-17 0-15,-18 1 0,17-18 16,-34 17-16,-1 0 16,-17-17-16,17 17 15,-35 1 1,36-1-16</inkml:trace>
          <inkml:trace contextRef="#ctx0" brushRef="#br0" timeOffset="2130.1552">12153 10795 0,'0'-18'31</inkml:trace>
          <inkml:trace contextRef="#ctx0" brushRef="#br0" timeOffset="2453.7207">12312 10742 0,'-18'18'0,"18"-1"15,0 19-15,18-19 16,-18 1-16,53 17 16,-35-17-16,17-1 15,0-17-15,-17 0 16,17-17-16,-17-1 0,35 1 15,-53-1-15,0-35 16,0 35-16,-36-17 16,19 35-16,-54-18 15,53 18 1,-34 0-16,34 18 16,0-18-1</inkml:trace>
          <inkml:trace contextRef="#ctx0" brushRef="#br0" timeOffset="2768.627">12665 10777 0,'0'18'16,"0"17"-16,17-17 15,-17 0-15,36-1 16,-19-17-16,1 0 0,0 0 16,17 0-16,0-17 15,-35-1-15,18 0 16,-18-17-16,0 0 16,-36-1-16,19 19 15,-18 17-15,-1-18 0,19 18 16,-36 0-16,35 0 15,18 18 1,18-1 0,17-17-16</inkml:trace>
          <inkml:trace contextRef="#ctx0" brushRef="#br0" timeOffset="2952.9627">13123 10636 0,'18'36'16,"0"-19"-16,-1 1 15,1 17-15,-18 0 0,35 54 16,-17-54 0,-1-18-16,19 36 0,-36-35 15,0 0-15</inkml:trace>
          <inkml:trace contextRef="#ctx0" brushRef="#br0" timeOffset="3453.2151">13088 10407 0,'18'0'16,"17"0"-1,36-18-15,-36 18 16,53-35-16,-35 17 16,0 18-1,-36 0-15</inkml:trace>
        </inkml:traceGroup>
        <inkml:traceGroup>
          <inkml:annotationXML>
            <emma:emma xmlns:emma="http://www.w3.org/2003/04/emma" version="1.0">
              <emma:interpretation id="{CAD9BAAE-82A7-43EC-B3D4-DA56FFBF86B2}" emma:medium="tactile" emma:mode="ink">
                <msink:context xmlns:msink="http://schemas.microsoft.com/ink/2010/main" type="inkWord" rotatedBoundingBox="15035,10597 16841,10653 16825,11167 15019,11111"/>
              </emma:interpretation>
            </emma:emma>
          </inkml:annotationXML>
          <inkml:trace contextRef="#ctx0" brushRef="#br0" timeOffset="-5516.569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        <inkml:trace contextRef="#ctx0" brushRef="#br0" timeOffset="-5372.1753">15699 10866 0,'17'52'16,"1"1"-16,0-35 15,17 35 1,-18-35-16,1-18 16</inkml:trace>
          <inkml:trace contextRef="#ctx0" brushRef="#br0" timeOffset="-5249.5863">15681 10724 0</inkml:trace>
          <inkml:trace contextRef="#ctx0" brushRef="#br0" timeOffset="-4853.6271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        <inkml:trace contextRef="#ctx0" brushRef="#br0" timeOffset="-4693.0689">16228 10830 0,'53'-17'16,"-36"17"-16,54-18 15,-36-17-15,-17 35 16,-1 0-16,-34 0 16</inkml:trace>
          <inkml:trace contextRef="#ctx0" brushRef="#br0" timeOffset="-4516.6775">16281 10636 0,'17'53'16,"-17"18"-16,18 17 16,0-53-16,17 53 15,-17-52-15,17-1 16,-18-35-16,19 18 15</inkml:trace>
          <inkml:trace contextRef="#ctx0" brushRef="#br0" timeOffset="-4218.9349">16510 10689 0,'0'88'15,"0"-35"-15,18 18 16,-1-36-16,-17-17 16,36-1-16,-19-17 15,1 0 1,-18-17-16,17-1 16,1 0-16,17 1 15,-35-1-15,36 36 16,-19-18-16,19 35 15,-19-17-15,1 35 16,-18-36 0,18 1-16,-18 0 15,0-1-15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0.1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7FC1364D-B1D3-40EA-83E4-EF8ACC689C4C}" emma:medium="tactile" emma:mode="ink">
          <msink:context xmlns:msink="http://schemas.microsoft.com/ink/2010/main" type="writingRegion" rotatedBoundingBox="5556,11060 7391,11060 7391,11501 5556,11501"/>
        </emma:interpretation>
      </emma:emma>
    </inkml:annotationXML>
    <inkml:traceGroup>
      <inkml:annotationXML>
        <emma:emma xmlns:emma="http://www.w3.org/2003/04/emma" version="1.0">
          <emma:interpretation id="{7D130F04-CFF1-4072-B4FF-2FD9DA510F6A}" emma:medium="tactile" emma:mode="ink">
            <msink:context xmlns:msink="http://schemas.microsoft.com/ink/2010/main" type="paragraph" rotatedBoundingBox="5556,11060 7391,11060 7391,11501 5556,11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8B900-6C4C-4C97-9250-E759E9D5B9D5}" emma:medium="tactile" emma:mode="ink">
              <msink:context xmlns:msink="http://schemas.microsoft.com/ink/2010/main" type="line" rotatedBoundingBox="5556,11060 7391,11060 7391,11501 5556,11501"/>
            </emma:interpretation>
          </emma:emma>
        </inkml:annotationXML>
        <inkml:traceGroup>
          <inkml:annotationXML>
            <emma:emma xmlns:emma="http://www.w3.org/2003/04/emma" version="1.0">
              <emma:interpretation id="{31E1FF7E-5A65-48FE-8141-12D1B0B5C2DC}" emma:medium="tactile" emma:mode="ink">
                <msink:context xmlns:msink="http://schemas.microsoft.com/ink/2010/main" type="inkWord" rotatedBoundingBox="5556,11060 7391,11060 7391,11501 5556,11501"/>
              </emma:interpretation>
            </emma:emma>
          </inkml:annotationXML>
          <inkml:trace contextRef="#ctx0" brushRef="#br0">6068 11271 0,'0'-17'16,"0"-1"-16,0-35 16,0 35-16,0-34 15</inkml:trace>
          <inkml:trace contextRef="#ctx0" brushRef="#br1" timeOffset="41592.2167">5644 11254 0,'0'-18'16,"-17"18"0,-1 0 15,36 0 16,-1 0-32,1 0-15,17 0 16,18 0 0,-35 0-16,35 0 15,-18 0-15,-17 0 0,35-18 16,-36 18-16,1 0 16,0 0-1,-36 18 16,0-18-15</inkml:trace>
          <inkml:trace contextRef="#ctx0" brushRef="#br1" timeOffset="41998.5101">5838 11113 0,'0'-18'15,"18"18"1,0 0-1,-1 18-15,19-1 16,-19 1-16,1-18 16,0 17-16,17 1 0,-17 0 15,-1-1-15,-17 1 16,0 0-16,0-1 16,-17 1-1,-1-18-15,0 18 16,1-1-1,-1-17-15,18 18 16,-18-18 0</inkml:trace>
          <inkml:trace contextRef="#ctx0" brushRef="#br1" timeOffset="43007.9548">5662 11060 0,'0'17'15,"18"-17"173,-1 0-126,-17 18 16,-17 0-46,-1-1-32,0 1 15,-17 17-15,18-17 16,-1 17 0,0-35-16,18 35 15,18-17-15,0 17 16,17-17-1,-18-18-15,1 17 16,0 1 0,-1 0-1,1-1 1</inkml:trace>
          <inkml:trace contextRef="#ctx0" brushRef="#br1" timeOffset="43568.3302">6421 11254 0,'-18'-18'16,"0"18"-16,1 0 16,-1 0-16,0 18 15,18-1-15,-17 1 16,17 17-16,0-17 16,17-1-16,1 1 15,-18 0-15,35-1 16,-17-17-16,17 18 15,-17-18-15,-18-18 16,17 18-16,-17-17 16,0-1-16,-17 0 15,17 1-15,-18-1 16,1 1-16,17-1 16,0 36 15,17-18-16</inkml:trace>
          <inkml:trace contextRef="#ctx0" brushRef="#br1" timeOffset="43751.3554">6650 11377 0</inkml:trace>
          <inkml:trace contextRef="#ctx0" brushRef="#br1" timeOffset="44107.3392">6756 11324 0,'-18'0'16,"18"18"0,0-1-16,0 1 15,0 0-15,0-1 16,18 1-16,-18 0 0,17-1 15,19-17 1,-19 0-16,1-17 16,0 17-16,-1-18 15,1 0-15,-18-17 16,0 17 0,-18 1-16,1-1 15,-1 18-15,0-17 0,1 17 16,17-18-1,-18 18-15,18 18 16,0-1 0</inkml:trace>
          <inkml:trace contextRef="#ctx0" brushRef="#br1" timeOffset="44450.4387">6950 11342 0,'0'17'15,"0"19"1,17-19 0,-17 1-16,0 0 15,18-1-15,0 1 0,-1-18 16,1 0-1,0 0-15,-1-18 16,1 1-16,-18-1 16,0-17-16,0 17 15,-18-17 1,1 17-16,-1 18 0,0-17 16,36 17 30</inkml:trace>
          <inkml:trace contextRef="#ctx0" brushRef="#br1" timeOffset="44695.9716">7303 11254 0,'0'17'15,"17"-17"1,-17 18-16,18 17 16,-18 0-16,17-17 0,1 35 15,-18-35-15,0-1 16,18 1-16,-18 0 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5.8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7CDE7DD4-9C27-4085-A6B0-ECA1B37E8F6D}" emma:medium="tactile" emma:mode="ink">
          <msink:context xmlns:msink="http://schemas.microsoft.com/ink/2010/main" type="writingRegion" rotatedBoundingBox="6085,14834 7514,14834 7514,15681 6085,15681"/>
        </emma:interpretation>
      </emma:emma>
    </inkml:annotationXML>
    <inkml:traceGroup>
      <inkml:annotationXML>
        <emma:emma xmlns:emma="http://www.w3.org/2003/04/emma" version="1.0">
          <emma:interpretation id="{2960EC7C-EC6F-449A-8CD0-0F1B24503E20}" emma:medium="tactile" emma:mode="ink">
            <msink:context xmlns:msink="http://schemas.microsoft.com/ink/2010/main" type="paragraph" rotatedBoundingBox="6085,14834 6174,14834 6174,15222 6085,15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166AF9-8294-4D87-AF60-1842FA139AE6}" emma:medium="tactile" emma:mode="ink">
              <msink:context xmlns:msink="http://schemas.microsoft.com/ink/2010/main" type="line" rotatedBoundingBox="6085,14834 6174,14834 6174,15222 6085,15222"/>
            </emma:interpretation>
          </emma:emma>
        </inkml:annotationXML>
        <inkml:traceGroup>
          <inkml:annotationXML>
            <emma:emma xmlns:emma="http://www.w3.org/2003/04/emma" version="1.0">
              <emma:interpretation id="{C897D122-7D89-485A-94D1-F9770D6F7EE8}" emma:medium="tactile" emma:mode="ink">
                <msink:context xmlns:msink="http://schemas.microsoft.com/ink/2010/main" type="inkWord" rotatedBoundingBox="6085,14834 6174,14834 6174,15222 6085,15222"/>
              </emma:interpretation>
            </emma:emma>
          </inkml:annotationXML>
          <inkml:trace contextRef="#ctx0" brushRef="#br0">6121 14852 0,'0'-18'62,"-18"18"1,18 18-48,0 0 17,-18 17-17,18-17-15,18 34 16,-18-16-16,0-1 16,0 36-16,18-54 15,-18 18-15,17 1 16,1-19-16,0-17 31,-18-17-15</inkml:trace>
        </inkml:traceGroup>
      </inkml:traceGroup>
    </inkml:traceGroup>
    <inkml:traceGroup>
      <inkml:annotationXML>
        <emma:emma xmlns:emma="http://www.w3.org/2003/04/emma" version="1.0">
          <emma:interpretation id="{AC41489C-1539-4CA8-99E5-ECFB854ADEEB}" emma:medium="tactile" emma:mode="ink">
            <msink:context xmlns:msink="http://schemas.microsoft.com/ink/2010/main" type="paragraph" rotatedBoundingBox="6121,15275 7514,15275 7514,15681 6121,1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E20FDE-6335-46D6-BBF5-841F4763E65D}" emma:medium="tactile" emma:mode="ink">
              <msink:context xmlns:msink="http://schemas.microsoft.com/ink/2010/main" type="line" rotatedBoundingBox="6121,15275 7514,15275 7514,15681 6121,15681"/>
            </emma:interpretation>
          </emma:emma>
        </inkml:annotationXML>
        <inkml:traceGroup>
          <inkml:annotationXML>
            <emma:emma xmlns:emma="http://www.w3.org/2003/04/emma" version="1.0">
              <emma:interpretation id="{6CA0AF9E-C030-4026-B92C-4C7ABCBCB282}" emma:medium="tactile" emma:mode="ink">
                <msink:context xmlns:msink="http://schemas.microsoft.com/ink/2010/main" type="inkWord" rotatedBoundingBox="6121,15275 7514,15275 7514,15681 6121,15681"/>
              </emma:interpretation>
            </emma:emma>
          </inkml:annotationXML>
          <inkml:trace contextRef="#ctx0" brushRef="#br0" timeOffset="654.2644">6138 15469 0,'0'-17'0,"-17"17"16,34-18 15,1 18-16,0 0-15,35-18 16,-36 18-16,1 0 0,-1 18 16,1 0-16,-18-1 15,0 19-15,0-1 16,-18 0-16,1 0 16,-1-17-16,18 0 15,18-18 1,17 0-1,-17 0-15,-1 0 16,-17 17-16,18-17 0,0 0 16,-1 0-1,-17 18-15,18-18 16</inkml:trace>
          <inkml:trace contextRef="#ctx0" brushRef="#br0" timeOffset="865.9902">6562 15487 0,'0'18'0,"17"-18"47,-17 17-31</inkml:trace>
          <inkml:trace contextRef="#ctx0" brushRef="#br0" timeOffset="1317.5516">6791 15399 0,'0'0'0,"-18"0"16,18 17-1,0 1 1,0 0-16,0 35 16,18-36-1,0 19-15,-18-19 16,35 18-16,-17-35 16,17 0-16,-18 0 15,1-17 1,0-1-16,-18 1 15,0-1-15,0-17 16,-18 17-16,0 0 16,1 1-16,-18 17 15,17-18-15,0 18 16,36 0 15,0 0-31</inkml:trace>
          <inkml:trace contextRef="#ctx0" brushRef="#br0" timeOffset="1701.0012">7056 15452 0,'-18'35'16,"18"-17"-1,18 17 1,-1-17-16,1-1 16,-1 1-16,1-18 0,0 0 15,-1 0-15,1-18 16,0 18-16,-18-17 15,17-19 1,-17 1-16,0 17 16,0 1-16,-17-1 15,-1 0-15,0 18 16,1 0-16,-1 0 16,0 0-16</inkml:trace>
          <inkml:trace contextRef="#ctx0" brushRef="#br0" timeOffset="2190.6021">7426 15275 0,'0'18'16,"0"0"140,0-1-141,18 1 1,-18-1-16,17 36 16,-17-17-16,18-1 15,-18 0-15,0 1 0,18-19 16,-18 18-16,0-17 16,17-18-1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3.46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5C3B735E-F1E8-4E19-87E4-B68439004924}" emma:medium="tactile" emma:mode="ink">
          <msink:context xmlns:msink="http://schemas.microsoft.com/ink/2010/main" type="writingRegion" rotatedBoundingBox="5654,16561 5350,9778 6016,9748 6320,16532"/>
        </emma:interpretation>
      </emma:emma>
    </inkml:annotationXML>
    <inkml:traceGroup>
      <inkml:annotationXML>
        <emma:emma xmlns:emma="http://www.w3.org/2003/04/emma" version="1.0">
          <emma:interpretation id="{535772AF-8DC1-453C-A4E8-5F04D2C95F6D}" emma:medium="tactile" emma:mode="ink">
            <msink:context xmlns:msink="http://schemas.microsoft.com/ink/2010/main" type="paragraph" rotatedBoundingBox="5654,16561 5350,9778 6016,9748 6320,16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40846-E273-4A7B-A60A-44F963CD3497}" emma:medium="tactile" emma:mode="ink">
              <msink:context xmlns:msink="http://schemas.microsoft.com/ink/2010/main" type="line" rotatedBoundingBox="5654,16561 5350,9778 6016,9748 6320,16532"/>
            </emma:interpretation>
          </emma:emma>
        </inkml:annotationXML>
        <inkml:traceGroup>
          <inkml:annotationXML>
            <emma:emma xmlns:emma="http://www.w3.org/2003/04/emma" version="1.0">
              <emma:interpretation id="{E4904D90-8EAF-4614-A813-23FBDAC383A8}" emma:medium="tactile" emma:mode="ink">
                <msink:context xmlns:msink="http://schemas.microsoft.com/ink/2010/main" type="inkWord" rotatedBoundingBox="5654,16561 5636,16173 6271,16144 6288,16533"/>
              </emma:interpretation>
            </emma:emma>
          </inkml:annotationXML>
          <inkml:trace contextRef="#ctx0" brushRef="#br0">5680 16316 0,'-18'0'0,"18"18"15,-18-18 1,36 17 93,0-17-93,35 0-16,-18 0 15,0 0-15,36 18 16,-36-18-16,18 0 16,-35 18-16,-1-18 15,1 0-15,0 0 16,-36 0 15,18-18-15</inkml:trace>
          <inkml:trace contextRef="#ctx0" brushRef="#br0" timeOffset="455.452">6033 16175 0,'-18'-18'15,"0"18"-15,18 18 16,18-18 15,0 35-31,17-17 16,0-1-16,-17-17 15,35 36 1,-18-36-16,-17 17 0,-1-17 16,1 18-16,-1-18 0,-17 18 15,-17-1 1,-1 1-1,-17-18 1,17 18-16,-35 17 16,36-18-16,-36 36 15,35-35-15,18 0 16,-17-18-16,17 17 0</inkml:trace>
        </inkml:traceGroup>
        <inkml:traceGroup>
          <inkml:annotationXML>
            <emma:emma xmlns:emma="http://www.w3.org/2003/04/emma" version="1.0">
              <emma:interpretation id="{483EEDDE-5EA9-48CB-9329-D5672978FE4C}" emma:medium="tactile" emma:mode="ink">
                <msink:context xmlns:msink="http://schemas.microsoft.com/ink/2010/main" type="inkWord" rotatedBoundingBox="5625,15886 5480,12657 6145,12627 6290,15856"/>
              </emma:interpretation>
            </emma:emma>
          </inkml:annotationXML>
          <inkml:trace contextRef="#ctx0" brushRef="#br0" timeOffset="-23863.6151">5750 14817 0,'0'17'47,"0"19"-32,-17-19-15,17 19 0,0 34 16,0 1 0,0-36-16,0 0 0,0 0 15,17 18 1,-17-35-16,0 0 15,0-1-15</inkml:trace>
          <inkml:trace contextRef="#ctx0" brushRef="#br0" timeOffset="-22911.7611">5609 15522 0,'0'-17'15,"18"17"17,17 17-17,0-17-15,-17 18 0,35 17 16,-35-17-16,-1-1 16,1 1-16,-18 0 15,0 17-15,-18 18 16,1-35-16,-1-1 0,-17 36 15,17-35 1,0-1-16,36-17 16,17 18-16,-17-18 15,0 0-15,17 0 0,-18 0 16,19 0-16</inkml:trace>
          <inkml:trace contextRef="#ctx0" brushRef="#br0" timeOffset="-22222.6994">5733 14799 0,'-18'-18'78,"18"1"-63,0-1-15,0 0 16</inkml:trace>
          <inkml:trace contextRef="#ctx0" brushRef="#br0" timeOffset="-21964.3605">5680 14129 0,'0'-18'15,"0"0"-15,0 1 16,0-1 0</inkml:trace>
          <inkml:trace contextRef="#ctx0" brushRef="#br0" timeOffset="-21838.3214">5715 13811 0,'0'-53'15,"-18"18"1,18 17-16,0 1 16</inkml:trace>
          <inkml:trace contextRef="#ctx0" brushRef="#br0" timeOffset="-21571.3082">5697 13070 0,'0'-17'0,"0"-1"16,0 1-16,0-19 15,-17 19-15,17-19 16,0 19-16,0-1 16,0 0-16,0 1 15</inkml:trace>
          <inkml:trace contextRef="#ctx0" brushRef="#br0" timeOffset="25442.9253">6103 14640 0,'0'-17'62,"0"-19"-62,0 1 16,0 17-16,0-17 16,0 18-1,-18-1 1</inkml:trace>
          <inkml:trace contextRef="#ctx0" brushRef="#br0" timeOffset="25565.7416">6085 14411 0,'0'-18'15,"0"1"1,0-19-1,0 19 1,0-1-16,0 1 16,0-1-1,0-17-15</inkml:trace>
          <inkml:trace contextRef="#ctx0" brushRef="#br0" timeOffset="25734.2423">6138 13952 0,'-17'-17'15,"17"-1"1,17-17 0,-17 17-16,18-17 15,0 35-15</inkml:trace>
          <inkml:trace contextRef="#ctx0" brushRef="#br0" timeOffset="25880.887">6174 13600 0,'0'-18'16,"0"0"-16,0 1 15,0-19 1,0 19-16,0-1 0</inkml:trace>
          <inkml:trace contextRef="#ctx0" brushRef="#br0" timeOffset="26030.5869">6174 13264 0,'-18'-17'15,"18"-18"1,-18 17-16,18-17 15,0-1-15,0 19 16,0-1-16,18 0 0</inkml:trace>
          <inkml:trace contextRef="#ctx0" brushRef="#br0" timeOffset="26170.2174">6138 12788 0,'0'-53'16,"0"36"-16,-17-36 16,17 17-16</inkml:trace>
        </inkml:traceGroup>
        <inkml:traceGroup>
          <inkml:annotationXML>
            <emma:emma xmlns:emma="http://www.w3.org/2003/04/emma" version="1.0">
              <emma:interpretation id="{2587572C-697F-45AF-B392-68D184CB388E}" emma:medium="tactile" emma:mode="ink">
                <msink:context xmlns:msink="http://schemas.microsoft.com/ink/2010/main" type="inkWord" rotatedBoundingBox="5558,12264 5549,12053 6075,12029 6085,12241"/>
              </emma:interpretation>
            </emma:emma>
          </inkml:annotationXML>
          <inkml:trace contextRef="#ctx0" brushRef="#br0" timeOffset="-21021.3975">5556 12206 0,'0'-18'16</inkml:trace>
          <inkml:trace contextRef="#ctx0" brushRef="#br0" timeOffset="26347.8445">6085 12241 0,'-17'-35'16,"17"17"-16,0 1 15,0-18-15,0-1 16,0 1-16,0 17 16,0 1-16</inkml:trace>
        </inkml:traceGroup>
        <inkml:traceGroup>
          <inkml:annotationXML>
            <emma:emma xmlns:emma="http://www.w3.org/2003/04/emma" version="1.0">
              <emma:interpretation id="{55C0495F-078A-4BBE-AB69-0594F6843C51}" emma:medium="tactile" emma:mode="ink">
                <msink:context xmlns:msink="http://schemas.microsoft.com/ink/2010/main" type="inkWord" rotatedBoundingBox="5454,11685 5369,9777 5985,9749 6071,11658"/>
              </emma:interpretation>
            </emma:emma>
          </inkml:annotationXML>
          <inkml:trace contextRef="#ctx0" brushRef="#br0" timeOffset="-20694.0844">5539 11483 0,'0'0'0,"0"-18"16,0 1-16,17 17 15,-17-18-15,0-17 16,18 35-16,-18-36 16,18 36-16,-18-35 15</inkml:trace>
          <inkml:trace contextRef="#ctx0" brushRef="#br0" timeOffset="-20561.6104">5556 11148 0,'0'-35'15,"0"17"1,18 0-16,-18-17 16,0 17-1,0 1-15</inkml:trace>
          <inkml:trace contextRef="#ctx0" brushRef="#br0" timeOffset="26472.0941">6050 11659 0,'0'-35'16,"18"0"-1</inkml:trace>
          <inkml:trace contextRef="#ctx0" brushRef="#br1" timeOffset="63475.217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7">7056 3369 0,'-18'0'0,"18"-18"16,18 18-1,-1 18 1,1-18-16,-1 18 16,19-1-16,-19 1 0,54 53 15,-18-36 1,-18-18-16,53 54 0,-52-53 15,52 35-15,-53-36 16,36 18 0,-54-35-16,19 18 15,-54-18 17</inkml:trace>
  <inkml:trace contextRef="#ctx0" brushRef="#br0" timeOffset="9403.3577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9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9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7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4">23178 5768 0,'-18'0'15,"36"0"17,34 0-32,1 0 15,71 0-15,-71 0 16,17 0-16,1 0 15,-54 0-15</inkml:trace>
  <inkml:trace contextRef="#ctx0" brushRef="#br0" timeOffset="152064.3854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4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6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1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5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5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7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2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9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5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1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7.8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17-09-07T00:50:32.399"/>
    </inkml:context>
    <inkml:brush xml:id="br2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026D1DDE-BDCF-41D7-8F12-C047416A3842}" emma:medium="tactile" emma:mode="ink">
          <msink:context xmlns:msink="http://schemas.microsoft.com/ink/2010/main" type="writingRegion" rotatedBoundingBox="19261,11436 32060,11162 32139,14886 19341,15159"/>
        </emma:interpretation>
      </emma:emma>
    </inkml:annotationXML>
    <inkml:traceGroup>
      <inkml:annotationXML>
        <emma:emma xmlns:emma="http://www.w3.org/2003/04/emma" version="1.0">
          <emma:interpretation id="{27171A27-78F8-4801-BDE5-F81C9313DF86}" emma:medium="tactile" emma:mode="ink">
            <msink:context xmlns:msink="http://schemas.microsoft.com/ink/2010/main" type="paragraph" rotatedBoundingBox="19230,11999 22889,11322 23037,12120 19378,12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9E9EF-9E7C-4ACE-A72C-A0C772966598}" emma:medium="tactile" emma:mode="ink">
              <msink:context xmlns:msink="http://schemas.microsoft.com/ink/2010/main" type="inkBullet" rotatedBoundingBox="19237,11976 20370,11808 20477,12536 19344,12704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19279 12259 0,'18'0'16,"35"-18"-1,-18 18-15,89-17 16,-54-1-16,71 0 16,-70 1-16,52-1 15,-70 1-15,18 17 16,-54-18-1,19 0-15,-36 1 16,-18 17 0</inkml:trace>
        <inkml:trace contextRef="#ctx0" brushRef="#br0" timeOffset="389.88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    </inkml:traceGroup>
      <inkml:traceGroup>
        <inkml:annotationXML>
          <emma:emma xmlns:emma="http://www.w3.org/2003/04/emma" version="1.0">
            <emma:interpretation id="{0AA105DA-79CE-4A01-95FB-73C8ED2E00DE}" emma:medium="tactile" emma:mode="ink">
              <msink:context xmlns:msink="http://schemas.microsoft.com/ink/2010/main" type="line" rotatedBoundingBox="21115,11684 22895,11355 23037,12120 21256,12449"/>
            </emma:interpretation>
          </emma:emma>
        </inkml:annotationXML>
        <inkml:traceGroup>
          <inkml:annotationXML>
            <emma:emma xmlns:emma="http://www.w3.org/2003/04/emma" version="1.0">
              <emma:interpretation id="{C7094AF5-BE98-4955-8B8C-A9BF82AEA5B6}" emma:medium="tactile" emma:mode="ink">
                <msink:context xmlns:msink="http://schemas.microsoft.com/ink/2010/main" type="inkWord" rotatedBoundingBox="21137,11803 22178,11610 22275,12136 21234,12328"/>
              </emma:interpretation>
            </emma:emma>
          </inkml:annotationXML>
          <inkml:trace contextRef="#ctx0" brushRef="#br1" timeOffset="-287936.6493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        <inkml:trace contextRef="#ctx0" brushRef="#br1" timeOffset="-287653.0633">21996 11818 0,'35'0'15,"-17"-18"1,17 18-16,0-17 16,-17-1-16,17 18 0,-17 0 15,-1 0 1,-17 18-16</inkml:trace>
          <inkml:trace contextRef="#ctx0" brushRef="#br1" timeOffset="-287508.7019">22049 12012 0,'35'0'15,"18"-18"1,-36 18-16,19 0 15,-1-17-15,-17 17 16</inkml:trace>
        </inkml:traceGroup>
        <inkml:traceGroup>
          <inkml:annotationXML>
            <emma:emma xmlns:emma="http://www.w3.org/2003/04/emma" version="1.0">
              <emma:interpretation id="{B2E44B34-2241-4665-92E8-0DEFFEEF89CD}" emma:medium="tactile" emma:mode="ink">
                <msink:context xmlns:msink="http://schemas.microsoft.com/ink/2010/main" type="inkWord" rotatedBoundingBox="22497,11429 22895,11355 23037,12120 22638,12193"/>
              </emma:interpretation>
            </emma:emma>
          </inkml:annotationXML>
          <inkml:trace contextRef="#ctx0" brushRef="#br1" timeOffset="-287152.9447">22684 11430 0,'17'0'16,"1"-18"-1,0 18-15,-1 0 0,1 0 16,-1-17-16,19 17 16,-1-18-16,-17 18 15,-1-18-15,-34 18 16</inkml:trace>
          <inkml:trace contextRef="#ctx0" brushRef="#br1" timeOffset="-286741.552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      </inkml:traceGroup>
      </inkml:traceGroup>
    </inkml:traceGroup>
    <inkml:traceGroup>
      <inkml:annotationXML>
        <emma:emma xmlns:emma="http://www.w3.org/2003/04/emma" version="1.0">
          <emma:interpretation id="{C9FD2A3F-75C3-4892-B2FE-A64C9CFB4F9D}" emma:medium="tactile" emma:mode="ink">
            <msink:context xmlns:msink="http://schemas.microsoft.com/ink/2010/main" type="paragraph" rotatedBoundingBox="21161,12653 32098,12574 32104,13381 21167,13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A4F27-B22D-4A95-B211-EE9AEC653202}" emma:medium="tactile" emma:mode="ink">
              <msink:context xmlns:msink="http://schemas.microsoft.com/ink/2010/main" type="inkBullet" rotatedBoundingBox="21159,13031 22065,13014 22073,13450 21168,13467"/>
            </emma:interpretation>
          </emma:emma>
        </inkml:annotationXML>
        <inkml:trace contextRef="#ctx0" brushRef="#br1" timeOffset="-275639.9552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      <inkml:trace contextRef="#ctx0" brushRef="#br1" timeOffset="-275418.9025">21872 13018 0,'18'0'15,"35"0"1,-18 0-16,18 0 16,-35 0-16,-1 17 15</inkml:trace>
        <inkml:trace contextRef="#ctx0" brushRef="#br1" timeOffset="-275300.7575">21908 13123 0,'0'18'15,"17"-18"-15,18 0 16,-17 0-16,17 0 16,1 0-16,-19 0 15</inkml:trace>
      </inkml:traceGroup>
      <inkml:traceGroup>
        <inkml:annotationXML>
          <emma:emma xmlns:emma="http://www.w3.org/2003/04/emma" version="1.0">
            <emma:interpretation id="{43FFC211-FF9B-4DC1-AA2E-3CD190DDF757}" emma:medium="tactile" emma:mode="ink">
              <msink:context xmlns:msink="http://schemas.microsoft.com/ink/2010/main" type="line" rotatedBoundingBox="22558,12643 32098,12574 32104,13306 22563,13375"/>
            </emma:interpretation>
          </emma:emma>
        </inkml:annotationXML>
        <inkml:traceGroup>
          <inkml:annotationXML>
            <emma:emma xmlns:emma="http://www.w3.org/2003/04/emma" version="1.0">
              <emma:interpretation id="{CD106544-C92E-4F2E-8FF3-AD5283449C9D}" emma:medium="tactile" emma:mode="ink">
                <msink:context xmlns:msink="http://schemas.microsoft.com/ink/2010/main" type="inkWord" rotatedBoundingBox="22559,12772 24461,12758 24465,13251 22563,13265"/>
              </emma:interpretation>
            </emma:emma>
          </inkml:annotationXML>
          <inkml:trace contextRef="#ctx0" brushRef="#br1" timeOffset="-274844.6556">22613 12823 0,'18'-17'16,"-1"17"-16,36-18 15,-17 18-15,34-17 16,-35 17-16,1 0 0,-19 0 16,-17 17-1,-17-17-15</inkml:trace>
          <inkml:trace contextRef="#ctx0" brushRef="#br1" timeOffset="-274567.5983">22560 12806 0,'0'35'16,"18"18"0,17 18-16,-17-36 0,17 0 15,18 18 1,-35-53-16,17 35 16,-18-35-16,1 18 15,0 0-15,-18-1 16,-18 19-1,0-19-15,1 1 0,-1-1 16,-17-17 0,-18 0-16,35 0 15,-17 0-15,17-17 0,1-18 16,17 17 0,0 0-16</inkml:trace>
          <inkml:trace contextRef="#ctx0" brushRef="#br1" timeOffset="-274384.1021">23125 13035 0,'0'18'0,"0"-1"31</inkml:trace>
          <inkml:trace contextRef="#ctx0" brushRef="#br1" timeOffset="-274003.838">23442 12947 0,'-18'18'16,"18"-1"-1,-17 19-15,17-19 0,17 1 16,-17 17-16,36 0 15,-19-17-15,1 0 0,0-18 16,35 0 0,-18 0-16,-18-18 15,1 0-15,17-17 16,-35 0-16,0 17 16,-35-35-16,17 36 15,-17-19 1,18 36-16,-1-17 15,18 34 1</inkml:trace>
          <inkml:trace contextRef="#ctx0" brushRef="#br1" timeOffset="-273670.9353">23936 12929 0,'0'18'15,"-18"17"1,18-17-16,0 17 16,0-17-16,18 17 15,0-17-15,17-1 0,-17 1 16,17-18-1,-18 0-15,1-18 16,0 18-16,-18-17 0,0-1 16,17 18-16,-17-18 0,0-34 15,-17 34-15,-1-35 16,0 35-16,-34-17 16,52 17-16,-36 18 15</inkml:trace>
          <inkml:trace contextRef="#ctx0" brushRef="#br1" timeOffset="-273216.2649">24377 12823 0,'18'18'0,"-1"0"15,-17 35 1,0-18-16,18 53 16,0-53-16,-18 54 15,17-54-15,-17 18 16</inkml:trace>
        </inkml:traceGroup>
        <inkml:traceGroup>
          <inkml:annotationXML>
            <emma:emma xmlns:emma="http://www.w3.org/2003/04/emma" version="1.0">
              <emma:interpretation id="{C687B4A3-53EC-4412-806A-2F39B1083B59}" emma:medium="tactile" emma:mode="ink">
                <msink:context xmlns:msink="http://schemas.microsoft.com/ink/2010/main" type="inkWord" rotatedBoundingBox="26737,12613 28819,12598 28824,13329 26742,13345"/>
              </emma:interpretation>
            </emma:emma>
          </inkml:annotationXML>
          <inkml:trace contextRef="#ctx0" brushRef="#br1" timeOffset="-271745.7104">26970 12718 0,'0'-18'0,"-18"-17"16,18 17-16,-17-17 16,-1 35-1,0 0-15,1 35 16,-1 71 0,18-53-16,18 17 0,-1 36 15,1-53-15,0 0 16,-1-18-16,1 1 0,0-1 15,-1-17-15,-17-1 0,0 1 16,-35-18 0</inkml:trace>
          <inkml:trace contextRef="#ctx0" brushRef="#br1" timeOffset="-271632.0163">26741 13106 0,'0'-18'0,"52"0"15,37 18 1,-19-17-16,36-1 15,-53 18-15,-18 0 16,1 0-16</inkml:trace>
          <inkml:trace contextRef="#ctx0" brushRef="#br1" timeOffset="-271387.0202">27340 12612 0,'-35'53'0,"17"17"16,18-17-16,0 35 16,0-35-16,36 53 15,-1-71-15,18 18 16,-18-17-16,0-19 15,-17-17-15,0 0 16</inkml:trace>
          <inkml:trace contextRef="#ctx0" brushRef="#br1" timeOffset="-269617.1501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        <inkml:trace contextRef="#ctx0" brushRef="#br1" timeOffset="-269400.6232">28028 12665 0,'35'17'16,"-17"19"-16,17-1 0,18 53 16,-17-35-16,-1 53 15,-17-53-15,-18 53 16,-18-71-16,-17 35 16,-1-52-1,1 35-15,17-53 16,1 0-16,17-18 15</inkml:trace>
          <inkml:trace contextRef="#ctx0" brushRef="#br1" timeOffset="-269229.0469">28557 12806 0,'36'0'0,"34"-18"16,-52 18-16,-1 0 0,19 35 16,-19-35-16</inkml:trace>
          <inkml:trace contextRef="#ctx0" brushRef="#br1" timeOffset="-269105.5587">28593 12982 0,'53'18'16,"-18"-18"-16,0 0 0,36 0 16,-36-18-1</inkml:trace>
        </inkml:traceGroup>
        <inkml:traceGroup>
          <inkml:annotationXML>
            <emma:emma xmlns:emma="http://www.w3.org/2003/04/emma" version="1.0">
              <emma:interpretation id="{D1C13C1B-7FF6-4F40-8FA9-82117E35E9AA}" emma:medium="tactile" emma:mode="ink">
                <msink:context xmlns:msink="http://schemas.microsoft.com/ink/2010/main" type="inkWord" rotatedBoundingBox="29527,12704 32099,12685 32103,13246 29531,13264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1" timeOffset="-268656.6076">29528 12788 0,'17'35'0,"1"36"15,-1 0 1,1-36-16,-18 18 16,18 17-16,-1-17 15,1-35 1,0-18-1</inkml:trace>
          <inkml:trace contextRef="#ctx0" brushRef="#br1" timeOffset="-268282.7215">29933 12771 0,'35'-18'0,"54"0"15,-54 1-15,-17-1 16,-36 18 0,-53 18-1,36 17-15,-35 18 16,52-36-16,0 19 16,1-1-16,17-17 15,35 35-15,-17-36 16,34 1-16,-34 0 15,17-1-15,-17 1 16,0-18-16,-18 17 16,0 1-16,-36 0 15,-34-18 1,52 0-16,-35 0 16,36 0-16,-1 0 0,36 0 31</inkml:trace>
          <inkml:trace contextRef="#ctx0" brushRef="#br1" timeOffset="-268172.6342">30268 12965 0,'-17'0'31</inkml:trace>
          <inkml:trace contextRef="#ctx0" brushRef="#br1" timeOffset="-267815.5055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        <inkml:trace contextRef="#ctx0" brushRef="#br1" timeOffset="-267499.0006">31115 12806 0,'-35'0'16,"17"17"-16,0 1 0,1 17 15,-1 1-15,18 34 16,0-34-1,18-19-15,-1 18 0,19 1 16,17-1 0,-18-35-16,0 0 0,18 0 15,-35-18-15,-1 1 16,1-1-16,-18-17 16,0 17-16,-18-52 15,1 52-15,-1-17 0,-17 17 16,17-17-16,-35 17 15,18 0-15,17 18 16</inkml:trace>
          <inkml:trace contextRef="#ctx0" brushRef="#br1" timeOffset="-266964.8579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      </inkml:traceGroup>
      </inkml:traceGroup>
    </inkml:traceGroup>
    <inkml:traceGroup>
      <inkml:annotationXML>
        <emma:emma xmlns:emma="http://www.w3.org/2003/04/emma" version="1.0">
          <emma:interpretation id="{8F386E07-4B0B-4366-859F-705DC8376E30}" emma:medium="tactile" emma:mode="ink">
            <msink:context xmlns:msink="http://schemas.microsoft.com/ink/2010/main" type="paragraph" rotatedBoundingBox="21223,14013 31542,13792 31566,14898 21246,15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221FA6-246D-4CBB-82AE-F0351705A795}" emma:medium="tactile" emma:mode="ink">
              <msink:context xmlns:msink="http://schemas.microsoft.com/ink/2010/main" type="line" rotatedBoundingBox="21223,14013 31542,13792 31566,14898 21246,15119"/>
            </emma:interpretation>
          </emma:emma>
        </inkml:annotationXML>
        <inkml:traceGroup>
          <inkml:annotationXML>
            <emma:emma xmlns:emma="http://www.w3.org/2003/04/emma" version="1.0">
              <emma:interpretation id="{5AF53EA9-FF7A-4B4C-9822-704ADEF7D69D}" emma:medium="tactile" emma:mode="ink">
                <msink:context xmlns:msink="http://schemas.microsoft.com/ink/2010/main" type="inkWord" rotatedBoundingBox="21223,14013 22879,13977 22902,15083 21246,15119"/>
              </emma:interpretation>
            </emma:emma>
          </inkml:annotationXML>
          <inkml:trace contextRef="#ctx0" brushRef="#br1" timeOffset="-256460.5567">21449 14446 0,'-18'-35'16,"-17"17"-1,17 18 1,1 0 0,-19 0-16,36 18 15,-17 17 1,-1 1-16,36-19 0,-1 36 16,-17-35-1,18-1-15,0 1 0,-18 0 16,17-1-16,-34-17 31,-19 0-15,19 18-16,-18-18 15,17 0-15,0 0 16</inkml:trace>
          <inkml:trace contextRef="#ctx0" brushRef="#br1" timeOffset="-256226.2921">21608 14023 0,'0'-18'16,"0"71"-1,0 0 1,17 88-16,-17-70 15,0-1-15,0 1 0,18 35 16,-18-53-16,18 0 16,-18-36-16,17 1 15</inkml:trace>
          <inkml:trace contextRef="#ctx0" brushRef="#br1" timeOffset="-255981.4977">21784 14534 0,'0'53'16,"0"-17"-16,0-1 0,18-17 15,-1-1-15,1 1 16,17-18-16,-17 17 0,17-17 0,18-17 16,-35-1-16,-1-17 15,-17 0 1,0 17-16,-17-35 15,-19 35-15,-16-17 16,34 35-16,-17-17 16</inkml:trace>
          <inkml:trace contextRef="#ctx0" brushRef="#br1" timeOffset="-255637.43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        <inkml:trace contextRef="#ctx0" brushRef="#br1" timeOffset="-255303.2434">22419 14640 0,'18'18'15,"35"-18"1,0 0-16,-18 0 16,18-18-16,-36 1 15,1-1-15,0 0 0,-18-17 16,0 17-16,-18 1 16,-17-18-16,-1 35 15,-16 0 1,-1 17-16,35 1 15,0 17-15,18 18 16,53 18-16,-35-54 16,70 18-16,-35-35 15,0 0-15,35 0 16,-53 0-16,1 0 0,-19-17 16</inkml:trace>
        </inkml:traceGroup>
        <inkml:traceGroup>
          <inkml:annotationXML>
            <emma:emma xmlns:emma="http://www.w3.org/2003/04/emma" version="1.0">
              <emma:interpretation id="{89E070FC-8CBB-48C7-8DBF-C48531572194}" emma:medium="tactile" emma:mode="ink">
                <msink:context xmlns:msink="http://schemas.microsoft.com/ink/2010/main" type="inkWord" rotatedBoundingBox="23837,14174 24645,14157 24657,14723 23849,14740"/>
              </emma:interpretation>
            </emma:emma>
          </inkml:annotationXML>
          <inkml:trace contextRef="#ctx0" brushRef="#br1" timeOffset="-251705.1438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        <inkml:trace contextRef="#ctx0" brushRef="#br1" timeOffset="-251582.2544">24253 14411 0,'18'0'16,"35"0"-16,0 0 15,0 0-15,-18 0 16,18 0-16,-18 0 0</inkml:trace>
          <inkml:trace contextRef="#ctx1" brushRef="#br2">24638 14506 0</inkml:trace>
        </inkml:traceGroup>
        <inkml:traceGroup>
          <inkml:annotationXML>
            <emma:emma xmlns:emma="http://www.w3.org/2003/04/emma" version="1.0">
              <emma:interpretation id="{E3F30DD4-4C53-4943-A32B-2F8A926E8486}" emma:medium="tactile" emma:mode="ink">
                <msink:context xmlns:msink="http://schemas.microsoft.com/ink/2010/main" type="inkWord" rotatedBoundingBox="25162,14084 26413,14057 26424,14568 25173,14594"/>
              </emma:interpretation>
            </emma:emma>
          </inkml:annotationXML>
          <inkml:trace contextRef="#ctx0" brushRef="#br1" timeOffset="-251139.2627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        <inkml:trace contextRef="#ctx0" brushRef="#br1" timeOffset="-250994.5843">25647 14270 0,'18'-18'0,"-1"1"15,1 17-15,35 0 16,-36 0-16,1 0 16,-18 17-16</inkml:trace>
          <inkml:trace contextRef="#ctx0" brushRef="#br1" timeOffset="-250871.4963">25629 14464 0,'36'0'16,"-1"0"-1,35 0 1,-34 0-16,17-18 16</inkml:trace>
          <inkml:trace contextRef="#ctx0" brushRef="#br1" timeOffset="-250558.1193">26176 14093 0,'18'0'16,"35"0"-16,-36 0 15,54-17-15,-53 17 16,34 0 0,-52-18-1</inkml:trace>
          <inkml:trace contextRef="#ctx0" brushRef="#br1" timeOffset="-250297.5951">26176 14093 0,'0'18'0,"0"35"16,0-35-16,35 35 16,18-18-1,-35 0-15,53 0 16,-54 1-16,1-19 0,-1 36 15,1 0 1,-36-35-16,1-1 0,-1 1 16,-17 0-16,17-18 15,-17 0-15,17-18 0,-35 0 16,0-17 0,36 35-16,17-17 15,0-1-15</inkml:trace>
        </inkml:traceGroup>
        <inkml:traceGroup>
          <inkml:annotationXML>
            <emma:emma xmlns:emma="http://www.w3.org/2003/04/emma" version="1.0">
              <emma:interpretation id="{82FF5C98-B15E-4136-9370-A51D8FAFBB54}" emma:medium="tactile" emma:mode="ink">
                <msink:context xmlns:msink="http://schemas.microsoft.com/ink/2010/main" type="inkWord" rotatedBoundingBox="27758,14146 28123,14138 28134,14639 27769,14647"/>
              </emma:interpretation>
            </emma:emma>
          </inkml:annotationXML>
          <inkml:trace contextRef="#ctx0" brushRef="#br1" timeOffset="-249925.1536">27764 14411 0,'17'18'16,"-17"35"-1,0-1 1,18-34-16,-18 0 16,18-1-16,-1-17 15</inkml:trace>
          <inkml:trace contextRef="#ctx0" brushRef="#br1" timeOffset="-249797.7516">27764 14164 0,'0'-18'16,"17"18"-16,1 18 0,0-18 15,-1 18-15,1-18 0</inkml:trace>
          <inkml:trace contextRef="#ctx0" brushRef="#br1" timeOffset="-249547.1318">27975 14340 0,'-17'36'16,"-1"-19"-1,36 19 1,-1-19-16,19 36 15,-19-35-15,1-1 16,-1 1-16,19 0 0,-19 17 16,1-17-16,-18-1 15,-18-17-15,1 0 16,-19 0-16,1-17 16,18 17-16,-19 0 15,19 0-15</inkml:trace>
        </inkml:traceGroup>
        <inkml:traceGroup>
          <inkml:annotationXML>
            <emma:emma xmlns:emma="http://www.w3.org/2003/04/emma" version="1.0">
              <emma:interpretation id="{DD78CCD2-69DD-4BFD-9931-A69FAAB59324}" emma:medium="tactile" emma:mode="ink">
                <msink:context xmlns:msink="http://schemas.microsoft.com/ink/2010/main" type="inkWord" rotatedBoundingBox="29247,13856 30429,13830 30447,14638 29264,14663"/>
              </emma:interpretation>
            </emma:emma>
          </inkml:annotationXML>
          <inkml:trace contextRef="#ctx0" brushRef="#br1" timeOffset="-248902.7092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        <inkml:trace contextRef="#ctx0" brushRef="#br1" timeOffset="-248718.2134">29669 13847 0,'0'35'16,"17"0"-16,19 89 15,-19-54-15,18 89 16,-17-71-16,0-35 16,-1 18-16,-17-19 0,18-16 15,0-1-15,-18-17 0</inkml:trace>
          <inkml:trace contextRef="#ctx0" brushRef="#br1" timeOffset="-248435.2441">29951 14288 0,'-18'17'31,"18"1"-31,18 17 16,-18 0-16,35 18 15,-17-35-15,-18 17 16,17-17-16,-17-1 0,18 1 15,-18 0 1,-35-18-16,17 0 16,-17 0-16,17 0 15,-17-18-15,17 18 16,18-18-16,18 1 16,0 17-1</inkml:trace>
          <inkml:trace contextRef="#ctx0" brushRef="#br1" timeOffset="-248151.3036">30233 14429 0,'-18'17'15,"-17"36"1,53 0-1,-1-18-15,1 1 16,35-19-16,18-17 16,-54 0-16,36-17 15,-35-1-15,-18-17 16,0-1 0,-18 19-16,-17-36 15,17 35-15,1 1 0,-19 17 16,19 0-1</inkml:trace>
        </inkml:traceGroup>
        <inkml:traceGroup>
          <inkml:annotationXML>
            <emma:emma xmlns:emma="http://www.w3.org/2003/04/emma" version="1.0">
              <emma:interpretation id="{EE7B48CA-41C0-4092-93BC-CD987ED7E0D1}" emma:medium="tactile" emma:mode="ink">
                <msink:context xmlns:msink="http://schemas.microsoft.com/ink/2010/main" type="inkWord" rotatedBoundingBox="31167,14042 31547,14034 31558,14526 31177,14534"/>
              </emma:interpretation>
            </emma:emma>
          </inkml:annotationXML>
          <inkml:trace contextRef="#ctx0" brushRef="#br1" timeOffset="-247717.2502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5:25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FBD2D37D-A39B-4D8A-B12A-33EB2D398597}" emma:medium="tactile" emma:mode="ink">
          <msink:context xmlns:msink="http://schemas.microsoft.com/ink/2010/main" type="writingRegion" rotatedBoundingBox="26662,11164 30136,11118 30147,11986 26673,12032"/>
        </emma:interpretation>
      </emma:emma>
    </inkml:annotationXML>
    <inkml:traceGroup>
      <inkml:annotationXML>
        <emma:emma xmlns:emma="http://www.w3.org/2003/04/emma" version="1.0">
          <emma:interpretation id="{AA60303D-9683-426C-9250-BC8C23973EF0}" emma:medium="tactile" emma:mode="ink">
            <msink:context xmlns:msink="http://schemas.microsoft.com/ink/2010/main" type="paragraph" rotatedBoundingBox="26662,11164 30136,11118 30147,11986 26673,12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909ED7-3139-4895-837F-8604C7C948C5}" emma:medium="tactile" emma:mode="ink">
              <msink:context xmlns:msink="http://schemas.microsoft.com/ink/2010/main" type="line" rotatedBoundingBox="26662,11164 30136,11118 30147,11986 26673,12032"/>
            </emma:interpretation>
          </emma:emma>
        </inkml:annotationXML>
        <inkml:traceGroup>
          <inkml:annotationXML>
            <emma:emma xmlns:emma="http://www.w3.org/2003/04/emma" version="1.0">
              <emma:interpretation id="{7C16ADFF-99F6-4A21-8556-312E923D9D9D}" emma:medium="tactile" emma:mode="ink">
                <msink:context xmlns:msink="http://schemas.microsoft.com/ink/2010/main" type="inkWord" rotatedBoundingBox="26662,11164 28231,11143 28242,12011 26673,12032"/>
              </emma:interpretation>
            </emma:emma>
          </inkml:annotationXML>
          <inkml:trace contextRef="#ctx0" brushRef="#br0">26952 11254 0,'-35'-36'15,"0"19"1,17 17-16,-17 0 16,-1 53-1,36 0-15,0-1 0,18 72 16,0-54-16,-1 1 15,19 0-15,-1 34 16,0-52-16,-17 18 16,0-36-16,-18 0 15,0-17-15,-36-18 16</inkml:trace>
          <inkml:trace contextRef="#ctx0" brushRef="#br0" timeOffset="143.3293">26670 11748 0,'53'0'16,"17"0"-16,36 0 15,-70-18 1,17 18-16,-1 0 0,-16 0 16</inkml:trace>
          <inkml:trace contextRef="#ctx0" brushRef="#br0" timeOffset="444.7048">27305 11254 0,'0'-18'16,"-18"53"0,18 18-1,0 53-15,-17-53 16,17 70-16,17-17 16,-17-70-16,36 34 15,-1-35-15,18 1 16,-18-19-1,0-17-15,-17 0 0</inkml:trace>
          <inkml:trace contextRef="#ctx0" brushRef="#br0" timeOffset="828.0625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        <inkml:trace contextRef="#ctx0" brushRef="#br0" timeOffset="1083.674">27922 11148 0,'18'0'15,"35"35"1,17 53-16,1 18 16,-36-35-16,18 87 15,-53-87-15,18 52 16,-18-70-16,0 36 15,-18-54-15,18 0 16</inkml:trace>
        </inkml:traceGroup>
        <inkml:traceGroup>
          <inkml:annotationXML>
            <emma:emma xmlns:emma="http://www.w3.org/2003/04/emma" version="1.0">
              <emma:interpretation id="{39E5DCE2-88FF-4ACD-A82B-CECE8145669D}" emma:medium="tactile" emma:mode="ink">
                <msink:context xmlns:msink="http://schemas.microsoft.com/ink/2010/main" type="inkWord" rotatedBoundingBox="28677,11272 30138,11253 30147,11955 28686,11974"/>
              </emma:interpretation>
            </emma:emma>
          </inkml:annotationXML>
          <inkml:trace contextRef="#ctx0" brushRef="#br0" timeOffset="1729.9025">28681 11571 0,'17'0'16,"36"0"-16,0 0 15,-17-18-15,69 18 16,-69 0-16,-1 0 0,0 18 16</inkml:trace>
          <inkml:trace contextRef="#ctx0" brushRef="#br0" timeOffset="1868.2871">28787 11783 0,'106'0'0,"52"-18"16,-87 18-1,-54 0 1</inkml:trace>
          <inkml:trace contextRef="#ctx0" brushRef="#br0" timeOffset="2147.0165">29475 11271 0,'0'18'31,"17"17"-31,-17 0 0,18 71 16,0-35-16,-18-18 16,17 70-16,-17-70 15,18 35-15,-18-52 16,17 17 0,-17-36-16</inkml:trace>
          <inkml:trace contextRef="#ctx0" brushRef="#br0" timeOffset="2581.932">29845 11324 0,'53'-17'16,"-35"17"-16,52-18 15,1 0-15,-36 18 0,-17-17 16,-1 17-1,-34 17-15,-1-17 16</inkml:trace>
          <inkml:trace contextRef="#ctx0" brushRef="#br0" timeOffset="2875.2087">29863 11412 0,'0'71'15,"0"-18"1,0-18-16,17-17 0,1 17 16,35-17-1,-36-1-15,19-17 0,17 0 16,0 36 0,-36-19-16,1 36 15,-18-18-15,0-17 0,-35 35 16,-1-35-1,-34 17-15,34-17 16,-34-1-16,35-17 16,-1 0-16,19-17 15,-1 17 1,18-18-16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6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C47F94A9-E4A9-4921-97BB-14A5F1709735}" emma:medium="tactile" emma:mode="ink">
          <msink:context xmlns:msink="http://schemas.microsoft.com/ink/2010/main" type="inkDrawing" rotatedBoundingBox="17787,15133 18081,14301 18423,14422 18129,15254" semanticType="callout" shapeName="Other">
            <msink:sourceLink direction="with" ref="{9D7680CC-01E1-4949-9AC1-69E7C994B3DC}"/>
          </msink:context>
        </emma:interpretation>
      </emma:emma>
    </inkml:annotationXML>
    <inkml:trace contextRef="#ctx0" brushRef="#br0">17992 15205 0,'0'-18'109,"17"0"-93,-17 1-16,18-18 16,-18 17-16,35-53 15,-17 36-15,0-53 16,17 35-16,0-35 15,-17 17-15,17-35 16,-17 53-16,17-35 16,-35 71-16,18-36 15,-36 53 1,0 17 0</inkml:trace>
    <inkml:trace contextRef="#ctx0" brushRef="#br0" timeOffset="493.7209">17868 14905 0,'0'18'47,"0"17"-31,0-18 0,0 19-16,0-19 0,0 36 15,0-17-15,18-1 16,-1-18-16,19 1 15,-19-18-15,1 0 16,17-18-16,1 1 0,-1-1 16,0 1-16,0-1 0,1-17 15,-19 17-15,-34 36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19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897226B-4C1C-4365-A2E8-6DF848FBC910}" emma:medium="tactile" emma:mode="ink">
          <msink:context xmlns:msink="http://schemas.microsoft.com/ink/2010/main" type="writingRegion" rotatedBoundingBox="16953,15535 26167,14080 26749,17763 17535,19219"/>
        </emma:interpretation>
      </emma:emma>
    </inkml:annotationXML>
    <inkml:traceGroup>
      <inkml:annotationXML>
        <emma:emma xmlns:emma="http://www.w3.org/2003/04/emma" version="1.0">
          <emma:interpretation id="{4442EFDC-328A-4CDD-9702-CC35DA7AE504}" emma:medium="tactile" emma:mode="ink">
            <msink:context xmlns:msink="http://schemas.microsoft.com/ink/2010/main" type="paragraph" rotatedBoundingBox="16990,15521 18936,15311 19024,16129 17078,16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65E91-570A-4BF7-861E-12380737BA57}" emma:medium="tactile" emma:mode="ink">
              <msink:context xmlns:msink="http://schemas.microsoft.com/ink/2010/main" type="line" rotatedBoundingBox="16990,15521 18936,15311 19024,16129 17078,16339"/>
            </emma:interpretation>
          </emma:emma>
        </inkml:annotationXML>
        <inkml:traceGroup>
          <inkml:annotationXML>
            <emma:emma xmlns:emma="http://www.w3.org/2003/04/emma" version="1.0">
              <emma:interpretation id="{9D7680CC-01E1-4949-9AC1-69E7C994B3DC}" emma:medium="tactile" emma:mode="ink">
                <msink:context xmlns:msink="http://schemas.microsoft.com/ink/2010/main" type="inkWord" rotatedBoundingBox="16990,15521 18936,15311 19024,16129 17078,16339">
                  <msink:destinationLink direction="with" ref="{C47F94A9-E4A9-4921-97BB-14A5F1709735}"/>
                </msink:context>
              </emma:interpretation>
            </emma:emma>
          </inkml:annotationXML>
          <inkml:trace contextRef="#ctx0" brushRef="#br0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        <inkml:trace contextRef="#ctx0" brushRef="#br0" timeOffset="1756.7077">18027 15787 0,'0'-18'16,"-18"18"-1,1-17 1,-1 17 15,18-18-15,0 0-1,0-17-15,18 0 16,-18 17-16,0 0 16,-18-34-1,18 34-15,-18 0 0,1 18 16,-1-17-16,0 34 16,-17 19-16,18-1 15,-1 53 1,18-35-16,0 53 0,18-53 15,17 35 1,-18-53-16,36 36 16,-35-54-16,0 19 15,-18-19-15</inkml:trace>
          <inkml:trace contextRef="#ctx0" brushRef="#br0" timeOffset="1897.8123">17762 16034 0,'18'-18'16,"17"18"-16,36-18 16,-18 1-16,35 17 15,-35-18 1,0 18-16,-36 0 16</inkml:trace>
          <inkml:trace contextRef="#ctx0" brushRef="#br0" timeOffset="2146.7912">18239 15505 0,'-18'53'16,"18"-18"-16,0 0 15,-18 71-15,18-53 16,0-18-16,18 18 0,-18-18 16,18 1-16,17 16 15,0-34-15,-17 0 16,17-1-16,0 1 0,-17-18 16</inkml:trace>
          <inkml:trace contextRef="#ctx0" brushRef="#br0" timeOffset="2457.4625">18538 15875 0,'-17'0'15,"-1"18"-15,-17 17 16,17-17 0,18-1-16,0 36 15,0-35-15,18-18 0,17 17 16,-17-17-16,35 0 15,-18 0-15,-17-17 0,-1-1 16,1 0-16,-18-17 16,0 18-16,0-1 15,0 0-15,0 1 16,-18 34 0,18 1-16,18 0 15,0 17-15,-1-35 16,36 0-16,-35 0 15,17 0 1</inkml:trace>
          <inkml:trace contextRef="#ctx0" brushRef="#br0" timeOffset="2669.7095">18697 15505 0,'53'0'15,"-35"0"-15,17 17 0,0 19 0,36 34 16,-53-17 0,17 0-16,-18 0 0,1 35 15,-18-53-15,0 1 16,-18-1-16,1-18 0,-18 54 16,17-53-1,0-1-15,1 1 0</inkml:trace>
        </inkml:traceGroup>
      </inkml:traceGroup>
    </inkml:traceGroup>
    <inkml:traceGroup>
      <inkml:annotationXML>
        <emma:emma xmlns:emma="http://www.w3.org/2003/04/emma" version="1.0">
          <emma:interpretation id="{F20C6B08-E4F7-4FF0-B31F-59DE8DCA6C0C}" emma:medium="tactile" emma:mode="ink">
            <msink:context xmlns:msink="http://schemas.microsoft.com/ink/2010/main" type="paragraph" rotatedBoundingBox="17356,16521 24071,15461 24218,16387 17502,17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DAF4F-02ED-4B78-AC14-2AAB8698CD54}" emma:medium="tactile" emma:mode="ink">
              <msink:context xmlns:msink="http://schemas.microsoft.com/ink/2010/main" type="line" rotatedBoundingBox="17356,16521 24071,15461 24218,16386 17502,17447"/>
            </emma:interpretation>
          </emma:emma>
        </inkml:annotationXML>
        <inkml:traceGroup>
          <inkml:annotationXML>
            <emma:emma xmlns:emma="http://www.w3.org/2003/04/emma" version="1.0">
              <emma:interpretation id="{82D7BBE5-1CA0-4115-95EB-DA38D2883165}" emma:medium="tactile" emma:mode="ink">
                <msink:context xmlns:msink="http://schemas.microsoft.com/ink/2010/main" type="inkWord" rotatedBoundingBox="17381,16683 18497,16507 18609,17216 17493,17392">
                  <msink:destinationLink direction="from" ref="{BED9E6CD-A0E9-4501-839F-EA490FD94D43}"/>
                  <msink:destinationLink direction="to" ref="{BED9E6CD-A0E9-4501-839F-EA490FD94D43}"/>
                </msink:context>
              </emma:interpretation>
            </emma:emma>
          </inkml:annotationXML>
          <inkml:trace contextRef="#ctx0" brushRef="#br0" timeOffset="3909.162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        <inkml:trace contextRef="#ctx0" brushRef="#br0" timeOffset="4322.6872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      </inkml:traceGroup>
        <inkml:traceGroup>
          <inkml:annotationXML>
            <emma:emma xmlns:emma="http://www.w3.org/2003/04/emma" version="1.0">
              <emma:interpretation id="{81C4282F-C989-4743-8DA9-E1C18A3760A7}" emma:medium="tactile" emma:mode="ink">
                <msink:context xmlns:msink="http://schemas.microsoft.com/ink/2010/main" type="inkWord" rotatedBoundingBox="19687,16269 21001,16061 21107,16734 19793,16941"/>
              </emma:interpretation>
            </emma:emma>
          </inkml:annotationXML>
          <inkml:trace contextRef="#ctx0" brushRef="#br0" timeOffset="16033.1197">19756 16475 0,'-18'0'15,"0"0"1,36 0 0,0 0-1,17 0 1,-18 0-16,54 17 15,-53-17-15,52-17 16,-52 17 0,17 0-16,0 0 15,-17 0-15,0 0 16,-1 0-16,-17 17 16</inkml:trace>
          <inkml:trace contextRef="#ctx0" brushRef="#br0" timeOffset="16244.0294">19861 16686 0,'18'0'16,"35"0"-1,-18 0-15,-17 0 16,35-17 0,-18 17-16,0 0 15,-17 0-15</inkml:trace>
          <inkml:trace contextRef="#ctx0" brushRef="#br0" timeOffset="17056.1073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      </inkml:traceGroup>
        <inkml:traceGroup>
          <inkml:annotationXML>
            <emma:emma xmlns:emma="http://www.w3.org/2003/04/emma" version="1.0">
              <emma:interpretation id="{4F858C6C-99E1-4F1B-82C2-525723DF6171}" emma:medium="tactile" emma:mode="ink">
                <msink:context xmlns:msink="http://schemas.microsoft.com/ink/2010/main" type="inkWord" rotatedBoundingBox="22077,16405 22466,16343 22511,16628 22122,16689"/>
              </emma:interpretation>
            </emma:emma>
          </inkml:annotationXML>
          <inkml:trace contextRef="#ctx0" brushRef="#br0" timeOffset="24246.3958">22084 16404 0,'18'0'31,"34"0"-15,-16 0-16,52 0 15,-53 18-15,36-18 16,-36 17-16,18 1 16,-53 0-16,18-1 15</inkml:trace>
          <inkml:trace contextRef="#ctx0" brushRef="#br0" timeOffset="24398.1246">22119 16669 0,'53'0'16,"18"0"-1,17-18 1,-53 18-16,18-18 16</inkml:trace>
        </inkml:traceGroup>
        <inkml:traceGroup>
          <inkml:annotationXML>
            <emma:emma xmlns:emma="http://www.w3.org/2003/04/emma" version="1.0">
              <emma:interpretation id="{F8D1D2F5-165C-41DB-98FB-AF94FAC4DAF2}" emma:medium="tactile" emma:mode="ink">
                <msink:context xmlns:msink="http://schemas.microsoft.com/ink/2010/main" type="inkWord" rotatedBoundingBox="23465,15557 24071,15461 24218,16387 23611,16482"/>
              </emma:interpretation>
            </emma:emma>
          </inkml:annotationXML>
          <inkml:trace contextRef="#ctx0" brushRef="#br0" timeOffset="25169.8085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      </inkml:traceGroup>
      </inkml:traceGroup>
    </inkml:traceGroup>
    <inkml:traceGroup>
      <inkml:annotationXML>
        <emma:emma xmlns:emma="http://www.w3.org/2003/04/emma" version="1.0">
          <emma:interpretation id="{7CCA2602-32F1-44E7-8D7C-D532C45B9AC9}" emma:medium="tactile" emma:mode="ink">
            <msink:context xmlns:msink="http://schemas.microsoft.com/ink/2010/main" type="paragraph" rotatedBoundingBox="20623,16927 26444,15915 26642,17050 20821,180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880327-9CB0-485C-99B2-D9897ADAF60E}" emma:medium="tactile" emma:mode="ink">
              <msink:context xmlns:msink="http://schemas.microsoft.com/ink/2010/main" type="line" rotatedBoundingBox="20623,16927 26444,15915 26642,17050 20821,18063"/>
            </emma:interpretation>
          </emma:emma>
        </inkml:annotationXML>
        <inkml:traceGroup>
          <inkml:annotationXML>
            <emma:emma xmlns:emma="http://www.w3.org/2003/04/emma" version="1.0">
              <emma:interpretation id="{44473298-355B-4E8E-B4FE-EEF3ECC72221}" emma:medium="tactile" emma:mode="ink">
                <msink:context xmlns:msink="http://schemas.microsoft.com/ink/2010/main" type="inkWord" rotatedBoundingBox="20674,17217 21151,17134 21268,17805 20791,17888"/>
              </emma:interpretation>
            </emma:emma>
          </inkml:annotationXML>
          <inkml:trace contextRef="#ctx0" brushRef="#br0" timeOffset="81588.798">21008 17216 0,'0'35'15,"0"-18"-15,-18 54 16,18-18-16,-17 53 16,17-53-16,0 53 15,0-18 1,0-53-16,0-17 0,17 17 15,-17-17-15,18-18 16</inkml:trace>
          <inkml:trace contextRef="#ctx0" brushRef="#br0" timeOffset="81933.283">20726 17515 0,'0'-17'16,"0"-1"-16,17-17 16,1 0-1,0-1-15,17-17 16,-17 36-16,34-36 15,-34 35-15,35-17 16,-35 17-16,-1 1 16,1 17-1,0 17-15,17 36 16,0-18 0,-17-17-1,-1-18-15,19 35 16,-19-35-16</inkml:trace>
        </inkml:traceGroup>
        <inkml:traceGroup>
          <inkml:annotationXML>
            <emma:emma xmlns:emma="http://www.w3.org/2003/04/emma" version="1.0">
              <emma:interpretation id="{D9063801-259A-4B18-94E6-BC85AC7C18C5}" emma:medium="tactile" emma:mode="ink">
                <msink:context xmlns:msink="http://schemas.microsoft.com/ink/2010/main" type="inkWord" rotatedBoundingBox="23103,16894 24095,16722 24218,17427 23226,17599"/>
              </emma:interpretation>
            </emma:emma>
          </inkml:annotationXML>
          <inkml:trace contextRef="#ctx0" brushRef="#br0" timeOffset="26059.96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        <inkml:trace contextRef="#ctx0" brushRef="#br0" timeOffset="26405.5205">23865 17198 0,'-17'-18'0,"-1"18"16,1 18-16,-1 17 15,0-17-15,1 52 16,17-52-16,35 35 16,-17-35-16,-1-1 0,36-17 15,-35 0 1,17-17-16,-17-1 16,-18 0-16,0 1 0,0-19 15,0 1-15,0 0 16,-18 17-1,18 36 1,35 35 0,1-18-16,16 18 15,-16-35-15,-1-1 16,0-17-16,-17 0 0,17 0 16</inkml:trace>
        </inkml:traceGroup>
        <inkml:traceGroup>
          <inkml:annotationXML>
            <emma:emma xmlns:emma="http://www.w3.org/2003/04/emma" version="1.0">
              <emma:interpretation id="{6466471A-9ACC-4D99-999B-FFE898689D0C}" emma:medium="tactile" emma:mode="ink">
                <msink:context xmlns:msink="http://schemas.microsoft.com/ink/2010/main" type="inkWord" rotatedBoundingBox="24926,16179 26444,15915 26642,17050 25124,17314"/>
              </emma:interpretation>
            </emma:emma>
          </inkml:annotationXML>
          <inkml:trace contextRef="#ctx0" brushRef="#br0" timeOffset="26955.8077">25259 16316 0,'0'-53'16,"-18"18"-1,1-18-15,-1 35 16,0 1-16,1 17 16,-1 0-16,0 17 0,1 1 15,-18 35-15,17 0 0,0 70 16,18-52-16,0 52 16,18-52-16,0-18 15,-1 0-15,18-18 0,-17 0 16,17 0-16,-35-17 15</inkml:trace>
          <inkml:trace contextRef="#ctx0" brushRef="#br0" timeOffset="27089.1844">25012 16669 0,'71'0'16,"34"0"-16,-52 0 0,35 0 15,-52 0 1,-1 0-16</inkml:trace>
          <inkml:trace contextRef="#ctx0" brushRef="#br0" timeOffset="27390.0643">25594 16193 0,'-18'17'16,"-17"36"-1,17 18 1,18-18-16,0 52 15,18 1-15,0-71 16,17 54-16,0-54 16,-17 0-16,0 1 0,35 16 15,-36-52-15,1 18 16,-1-18-16</inkml:trace>
          <inkml:trace contextRef="#ctx0" brushRef="#br0" timeOffset="27747.5035">26035 16581 0,'-35'0'16,"17"0"-16,-35 35 16,36-18-16,-1 19 0,0 34 15,18-34 1,18-1-16,0 0 0,34 0 15,-16-35-15,-1 0 16,18 0 0,0-52-16,-53 16 15,0 1-15,0-18 16,-18 0 0,18 35-16,-17 1 15,17 34 1,0 19-1,0-1-15,35-17 16,-18-1-16,19 1 16,-1 0-16,-35-1 15,18-17-15</inkml:trace>
          <inkml:trace contextRef="#ctx0" brushRef="#br0" timeOffset="28033.6068">26088 16016 0,'35'18'15,"36"17"-15,-36-17 16,71 70-1,-18 53-15,-35-70 0,-18 17 16,18 70 0,-35-87-16,-18 70 15,-18-53-15,1-52 16,-19 34-16,1-52 16,-36 17-16</inkml:trace>
        </inkml:traceGroup>
      </inkml:traceGroup>
    </inkml:traceGroup>
    <inkml:traceGroup>
      <inkml:annotationXML>
        <emma:emma xmlns:emma="http://www.w3.org/2003/04/emma" version="1.0">
          <emma:interpretation id="{9D669678-0D3F-451E-9AE8-93F68C57C148}" emma:medium="tactile" emma:mode="ink">
            <msink:context xmlns:msink="http://schemas.microsoft.com/ink/2010/main" type="paragraph" rotatedBoundingBox="23951,17440 24555,17969 24202,18372 23598,178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3BF2A9-EB30-4F1E-B2E8-A97C535D6440}" emma:medium="tactile" emma:mode="ink">
              <msink:context xmlns:msink="http://schemas.microsoft.com/ink/2010/main" type="line" rotatedBoundingBox="23951,17440 24555,17969 24202,18372 23598,17843"/>
            </emma:interpretation>
          </emma:emma>
        </inkml:annotationXML>
        <inkml:traceGroup>
          <inkml:annotationXML>
            <emma:emma xmlns:emma="http://www.w3.org/2003/04/emma" version="1.0">
              <emma:interpretation id="{A60AA97F-62F7-4089-9D53-64F81CC5795B}" emma:medium="tactile" emma:mode="ink">
                <msink:context xmlns:msink="http://schemas.microsoft.com/ink/2010/main" type="inkWord" rotatedBoundingBox="23951,17440 24555,17969 24202,18372 23598,17843"/>
              </emma:interpretation>
            </emma:emma>
          </inkml:annotationXML>
          <inkml:trace contextRef="#ctx0" brushRef="#br0" timeOffset="77718.1319">23848 17639 0,'-18'18'15,"1"-18"79,17-18-63,-18 18-15,0 0-1,36 0 32,35 0-31,-36 0-16,19 0 16,52 18-16,-53-18 15,36 17-15,-36-17 16,0 0-16,-17 0 0,17 0 15,-52 0 1</inkml:trace>
          <inkml:trace contextRef="#ctx0" brushRef="#br0" timeOffset="78224.2427">24059 17851 0,'0'17'0,"-17"1"15,17 35 1,0-36-16,17 1 16,-17 0-16,36 35 15,-19-36-15,1 1 0,17-18 16,18 18-16,-18-1 16,-17-17-16,17 0 0,-17 18 15,17-18-15,1 0 16,-19 0-16,-17-18 15,-17 18 1,-1-17 0</inkml:trace>
          <inkml:trace contextRef="#ctx0" brushRef="#br0" timeOffset="78652.5319">23848 18062 0,'0'-17'47,"0"-1"-47,0 0 15,0 1 1,17-1-16,-17-17 0,18 17 16,-18 0-16,18 1 15,-1-1-15,-17 1 16,18 17-1,-18-18-15,18 18 16,-1 18-16,1-18 0,35 35 16,-18-18-1,-17 1-15,52 0 16,-34-1-16,34-17 16,-52 0-16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8:39.0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DE413EB2-EC59-4EE8-877E-AEF02611AB8D}" emma:medium="tactile" emma:mode="ink">
          <msink:context xmlns:msink="http://schemas.microsoft.com/ink/2010/main" type="writingRegion" rotatedBoundingBox="28026,15190 33200,15318 33142,17639 27968,17510"/>
        </emma:interpretation>
      </emma:emma>
    </inkml:annotationXML>
    <inkml:traceGroup>
      <inkml:annotationXML>
        <emma:emma xmlns:emma="http://www.w3.org/2003/04/emma" version="1.0">
          <emma:interpretation id="{8E0FECC9-04F7-4C78-A61E-AFBAC5A61F99}" emma:medium="tactile" emma:mode="ink">
            <msink:context xmlns:msink="http://schemas.microsoft.com/ink/2010/main" type="paragraph" rotatedBoundingBox="28274,15278 31432,15274 31433,15944 28275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6DA06-5E42-4592-AF73-18F767FAFCC5}" emma:medium="tactile" emma:mode="ink">
              <msink:context xmlns:msink="http://schemas.microsoft.com/ink/2010/main" type="line" rotatedBoundingBox="28274,15278 31432,15274 31433,15944 28275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83BBEA55-B4B2-4B67-B97A-7625925CC99C}" emma:medium="tactile" emma:mode="ink">
                <msink:context xmlns:msink="http://schemas.microsoft.com/ink/2010/main" type="inkWord" rotatedBoundingBox="28274,15278 31432,15274 31433,15944 28275,15948"/>
              </emma:interpretation>
            </emma:emma>
          </inkml:annotationXML>
          <inkml:trace contextRef="#ctx0" brushRef="#br0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        <inkml:trace contextRef="#ctx0" brushRef="#br0" timeOffset="233.3985">28840 15575 0,'-18'0'16,"0"0"15</inkml:trace>
          <inkml:trace contextRef="#ctx0" brushRef="#br0" timeOffset="690.2584">29087 15399 0,'-18'0'16,"0"0"-16,1 17 0,17 1 16,-18 17-16,18-17 15,0 53 1,0-54-16,35 54 15,-17-54-15,0 19 0,34-1 16,-34-17-16,17-1 16,18-17-1,0 0-15,-35-17 16,-1-1-16,-17 0 0,18-35 16,-36 18-16,1-18 15,-1 18-15,-70-18 16,70 35-1,-17 18 1,17-17-16,18 34 16</inkml:trace>
          <inkml:trace contextRef="#ctx0" brushRef="#br0" timeOffset="1073.8636">29545 15452 0,'-17'17'15,"-1"36"1,18-17-16,18 16 15,-18-16-15,35-1 16,-18-17-16,1-1 0,17 1 16,36 0-16,-53-1 15,17-17-15,-18 0 0,19-17 16,-36-1-16,0 0 16,0-17-16,-36-18 15,19 18-15,-54-18 16,54 35-16,-54-17 15,53 17-15,-34 18 16,52 18 0,17-18-1</inkml:trace>
          <inkml:trace contextRef="#ctx0" brushRef="#br0" timeOffset="1762.8047">30074 15452 0,'18'0'31,"0"0"-15,-18 35 0,17-17-16,-17-1 15,0 54-15,0-36 16,0 18-16,0-18 16,0 18-16,18 35 15,0-52-15,-1-19 0,1 19 16</inkml:trace>
          <inkml:trace contextRef="#ctx0" brushRef="#br0" timeOffset="52918.9398">30727 15522 0</inkml:trace>
          <inkml:trace contextRef="#ctx0" brushRef="#br0" timeOffset="53265.1968">30674 15558 0,'-18'0'31,"1"0"-15,-1 17-16,36-17 16,-1-17-1,1 17 1,35-36-16,-18 19 15,71-19-15,-53 19 16,0-1-16,70-35 16,-70 35-16,53 1 15,-53-1-15,18 1 16,-54-1-16,1 18 16,0 0-16,-18-18 15,-36 18 1</inkml:trace>
          <inkml:trace contextRef="#ctx0" brushRef="#br0" timeOffset="53717.9688">30709 15346 0,'18'-18'0,"0"18"16,-1-17 0,-17 34-1,-35 1-15,17 17 16,-52 36 0,34-36-16,1 0 0,0 18 15,17-18-15,1-17 16,34 17-16,1-17 15,17-18-15,0 18 0,71-18 16,0 0 0,-53-18-16,-18 18 15,18 0-15</inkml:trace>
        </inkml:traceGroup>
      </inkml:traceGroup>
    </inkml:traceGroup>
    <inkml:traceGroup>
      <inkml:annotationXML>
        <emma:emma xmlns:emma="http://www.w3.org/2003/04/emma" version="1.0">
          <emma:interpretation id="{B11F2243-5B2B-45B7-A83C-D46709A0BA53}" emma:medium="tactile" emma:mode="ink">
            <msink:context xmlns:msink="http://schemas.microsoft.com/ink/2010/main" type="paragraph" rotatedBoundingBox="28125,16126 32561,16265 32544,16809 28108,16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2AFF2-51F8-4279-B4B4-A3805F5D7012}" emma:medium="tactile" emma:mode="ink">
              <msink:context xmlns:msink="http://schemas.microsoft.com/ink/2010/main" type="line" rotatedBoundingBox="28125,16126 32561,16265 32544,16810 28108,16671"/>
            </emma:interpretation>
          </emma:emma>
        </inkml:annotationXML>
        <inkml:traceGroup>
          <inkml:annotationXML>
            <emma:emma xmlns:emma="http://www.w3.org/2003/04/emma" version="1.0">
              <emma:interpretation id="{37461996-E360-4DC4-B8CF-C4E15D5BD4B4}" emma:medium="tactile" emma:mode="ink">
                <msink:context xmlns:msink="http://schemas.microsoft.com/ink/2010/main" type="inkWord" rotatedBoundingBox="28125,16126 32561,16265 32544,16810 28108,16671"/>
              </emma:interpretation>
            </emma:emma>
          </inkml:annotationXML>
          <inkml:trace contextRef="#ctx0" brushRef="#br0" timeOffset="13026.0727">28310 16369 0,'-17'0'0,"17"-18"16</inkml:trace>
          <inkml:trace contextRef="#ctx0" brushRef="#br0" timeOffset="13553.7017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        <inkml:trace contextRef="#ctx0" brushRef="#br0" timeOffset="13730.1988">28628 16422 0,'0'17'0,"0"1"31,18-18-15</inkml:trace>
          <inkml:trace contextRef="#ctx0" brushRef="#br0" timeOffset="14093.3662">28945 16351 0,'-17'0'16,"-1"18"-16,1 17 15,17-17-15,0 17 16,17-17-16,-17-1 16,35 19-16,1-19 15,-19-17-15,19 0 16,-19 0-16,36-17 16,-35-1-16,17-17 15,-17 17-15,-18-35 16,0 36-16,-36-36 15,19 35-15,-18 18 16,17 0-16,0 0 0,1 0 16,17 18-1,0-1-15,17 1 16</inkml:trace>
          <inkml:trace contextRef="#ctx0" brushRef="#br0" timeOffset="14403.5567">29369 16387 0,'0'35'16,"0"18"-1,17-18-15,36 18 16,0 0-1,-17-36-15,-1 1 0,53-18 16,-35-18 0,-18-34-1,-35-1-15,-17 17 0,-36-34 16,0 35 0,17 17-16,-16-17 15,16 35-15,1 0 16,35 17-16,-18-17 15</inkml:trace>
          <inkml:trace contextRef="#ctx0" brushRef="#br0" timeOffset="14871.22">30004 16369 0,'0'18'16,"-18"-1"-1,18 36 1,-18-35-16,36 52 16,0-34-16,17 34 15,0-52-15,18-1 16,-17-17-16,16 0 15,-16-17-15,-19-36 16,1 18-16,-36-18 16,1 17-16,-19-17 15,1 18-15,-18 18 16,36 17-16,-19 17 16</inkml:trace>
          <inkml:trace contextRef="#ctx0" brushRef="#br0" timeOffset="15199.1624">30551 16369 0,'-53'35'15,"53"18"1,0-18-16,35 18 16,-17-17-16,17-19 0,35 36 15,-34-53-15,17 0 16,-36 0-16,1-35 16,0 0-1,-36-18-15,0 17 16,-17-17-16,17 36 15,-17-1-15,17 1 16,1 17-16,-19-18 0,36 36 16</inkml:trace>
          <inkml:trace contextRef="#ctx0" brushRef="#br0" timeOffset="15561.8804">30939 16404 0,'-18'53'16,"18"0"-16,0 18 15,35-19 1,1 1 0,-1-53-16,18 18 15,17-71 1,-34 18-16,-19 0 16,-17-1-16,-17-34 15,-19 17 1,19 18-16,-36 17 15,17 0-15,19 18 0,-18 18 16,35 0 0</inkml:trace>
          <inkml:trace contextRef="#ctx0" brushRef="#br0" timeOffset="15933.445">31433 16298 0,'-18'18'16,"0"53"-1,18-1 1,18 1-1,17-18-15,18-1 16,-18-34-16,1-18 16,-1 0-16,35-35 15,-34-18 1,-19 35-16,1-52 16,-18 34-16,-18 1 0,1 18 15,-36-19-15,18 19 16,-1 17-16,-34 0 15,34 0-15,19 0 0,17 17 16</inkml:trace>
          <inkml:trace contextRef="#ctx0" brushRef="#br0" timeOffset="16340.0821">31997 16316 0,'0'-18'16,"0"36"15,-18 17-15,18-17-16,-17 17 15,-1 36 1,18-36-16,0 0 0,18 36 16,17-18-1,-17-18-15,-1-35 16,19 18-16,-19-18 0,36-18 16,-35 0-16,17-35 15,-17 36-15,-18-54 16,-18 36-16,0-36 15,1 36-15,-19-18 16,19 36-16,-1 17 16,36 17-1</inkml:trace>
          <inkml:trace contextRef="#ctx0" brushRef="#br0" timeOffset="16545.3254">32491 16263 0,'17'71'16,"-17"-18"-16,18 70 15,-18-70-15,18 0 16,-18 0-1,0 35-15,0-70 0,0 17 16</inkml:trace>
        </inkml:traceGroup>
      </inkml:traceGroup>
    </inkml:traceGroup>
    <inkml:traceGroup>
      <inkml:annotationXML>
        <emma:emma xmlns:emma="http://www.w3.org/2003/04/emma" version="1.0">
          <emma:interpretation id="{58CF82BD-65D9-438B-AECF-60E6E9CCC864}" emma:medium="tactile" emma:mode="ink">
            <msink:context xmlns:msink="http://schemas.microsoft.com/ink/2010/main" type="paragraph" rotatedBoundingBox="27979,17103 33153,17232 33142,17639 27968,17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1D2890-457B-4A5C-B195-C35E6733A74A}" emma:medium="tactile" emma:mode="ink">
              <msink:context xmlns:msink="http://schemas.microsoft.com/ink/2010/main" type="line" rotatedBoundingBox="27979,17103 33153,17232 33143,17639 27968,17510"/>
            </emma:interpretation>
          </emma:emma>
        </inkml:annotationXML>
        <inkml:traceGroup>
          <inkml:annotationXML>
            <emma:emma xmlns:emma="http://www.w3.org/2003/04/emma" version="1.0">
              <emma:interpretation id="{CA375F45-A7D3-436B-BD89-75CA47746F5D}" emma:medium="tactile" emma:mode="ink">
                <msink:context xmlns:msink="http://schemas.microsoft.com/ink/2010/main" type="inkWord" rotatedBoundingBox="27978,17122 29657,17163 29649,17480 27970,17438"/>
              </emma:interpretation>
            </emma:emma>
          </inkml:annotationXML>
          <inkml:trace contextRef="#ctx0" brushRef="#br0" timeOffset="17363.1623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        <inkml:trace contextRef="#ctx0" brushRef="#br0" timeOffset="17974.4017">28910 17216 0,'-35'0'16,"17"17"0,1-17-16,17 18 0,-18 35 15,18-18 1,18 18-16,-1-35 16,36 17-16,-18-17 15,36-18-15,-53 0 16,35-53-16,-36 35 15,1-35 1,-18 18-16,0 17 16,-18-17-16,1 17 0,-19-17 15,1 35-15,0 0 16,17 0-16</inkml:trace>
          <inkml:trace contextRef="#ctx0" brushRef="#br0" timeOffset="18284.9297">28504 17304 0,'18'0'31,"0"0"-16</inkml:trace>
          <inkml:trace contextRef="#ctx0" brushRef="#br0" timeOffset="18658.707">29386 17198 0,'-17'0'16,"-1"18"0,0-1-16,1 1 15,17 17-15,-18 0 16,36-17-16,-1 17 0,1-17 15,17 0-15,36-1 16,-36 1-16,1-18 0,-1 0 16,0 0-16,0-18 15,-17 1-15,-18-36 16,0 35-16,0-17 16,-53-1-16,35 19 15,-34-1-15,34 1 16,0 17-16</inkml:trace>
        </inkml:traceGroup>
        <inkml:traceGroup>
          <inkml:annotationXML>
            <emma:emma xmlns:emma="http://www.w3.org/2003/04/emma" version="1.0">
              <emma:interpretation id="{DD8441F7-AAF3-4C3F-9828-73161EEA3F3D}" emma:medium="tactile" emma:mode="ink">
                <msink:context xmlns:msink="http://schemas.microsoft.com/ink/2010/main" type="inkWord" rotatedBoundingBox="30005,17154 33153,17232 33143,17638 29995,17560"/>
              </emma:interpretation>
            </emma:emma>
          </inkml:annotationXML>
          <inkml:trace contextRef="#ctx0" brushRef="#br0" timeOffset="18968.8727">30074 17268 0,'-35'-35'16,"17"35"-16,1 0 16,17 18-1,0 17-15,17-17 16,36 35-16,-17-36 16,17 1-16,-18 0 15,0-18 1,-17 0-16,-18-53 15,0 35-15,0-35 16,-18 35-16,-17-34 16,17 34-16,-17-17 15,17 35-15,1 0 16</inkml:trace>
          <inkml:trace contextRef="#ctx0" brushRef="#br0" timeOffset="19264.2437">30427 17233 0,'0'18'0,"18"-1"16,-1 19-1,1-19-15,17 1 0,18 0 16,-18-1-1,36-17-15,-53-17 16,-1-1-16,1 0 16,-18 1-16,0-1 0,-18 0 0,-17-17 15,0 18-15,17-1 16,-17 18-16,-18 0 16,18 0-16,17 18 15,18 17 1</inkml:trace>
          <inkml:trace contextRef="#ctx0" brushRef="#br0" timeOffset="19572.6787">30921 17286 0,'0'-18'15,"0"1"-15,0 34 31,0 1-31,18 17 16,-1-17-16,36 17 16,-18-17-16,36 0 15,-36-18-15,18-18 16,-35 0-16,-1-17 16,-17 17-16,-17-35 15,-1 36-15,-52-18 16,34 17-16,-17 0 15,36 18-15,-18 18 16,35 0 0,0-1-1</inkml:trace>
          <inkml:trace contextRef="#ctx0" brushRef="#br0" timeOffset="19877.1396">31450 17268 0,'18'0'16,"-18"18"-1,-18-18-15,18 18 0,0 17 16,18-17 0,-1-1-16,1 1 0,0 0 15,17-18-15,-17 0 0,17 0 16,18-18-16,-18 0 15,-17 1-15,-18-1 16,17-17-16,-17 17 0,0 0 16,-17 1-16,-1-1 15,-17 1 1,17-1-16,-17 18 0,17 0 16,1 18-1,17-1-15</inkml:trace>
          <inkml:trace contextRef="#ctx0" brushRef="#br0" timeOffset="20170.2865">31926 17286 0,'-17'35'15,"-1"-17"-15,18 35 16,0-18-16,18 18 15,17-35-15,18 17 16,-35-35 0,52 0-16,-35-18 15,1-34-15,-19 16 16,1-17 0,-36 18-16,-17-18 15,17 35-15,-17 1 0,0-1 16,0 18-16,17 0 0,0 0 15,-17 18-15</inkml:trace>
          <inkml:trace contextRef="#ctx0" brushRef="#br0" timeOffset="20460.7314">32420 17304 0,'-17'0'16,"-1"17"-1,18 1-15,0 0 0,18 17 16,-1-17 0,1-1-16,35 1 15,-36-18-15,1 0 16,0 0-16,17-35 15,-35 17-15,18-17 16,-18 17-16,0-17 16,-18 17-16,0 18 15,18-18-15</inkml:trace>
          <inkml:trace contextRef="#ctx0" brushRef="#br0" timeOffset="20777.5523">32667 17374 0,'-17'36'15,"17"-19"-15,17 19 16,1-36-16,35 35 15,-18-35-15,-17 0 16,-1 0 0,-17-18-16,0-17 0,0 17 15,0 1-15,-17-36 16,-1 35-16,0-17 0,1 17 16,-1 0-16,18 1 15,0 34 1,18 1-1</inkml:trace>
          <inkml:trace contextRef="#ctx0" brushRef="#br0" timeOffset="20994.9188">33108 17357 0,'0'53'16,"18"17"-1,-1 1 1,-17-36-16,0 0 16,0-17-16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8.9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ED9E6CD-A0E9-4501-839F-EA490FD94D43}" emma:medium="tactile" emma:mode="ink">
          <msink:context xmlns:msink="http://schemas.microsoft.com/ink/2010/main" type="inkDrawing" rotatedBoundingBox="18586,17486 18956,18280 18505,18491 18135,17696" semanticType="callout" shapeName="Other">
            <msink:sourceLink direction="from" ref="{82D7BBE5-1CA0-4115-95EB-DA38D2883165}"/>
            <msink:sourceLink direction="to" ref="{82D7BBE5-1CA0-4115-95EB-DA38D2883165}"/>
          </msink:context>
        </emma:interpretation>
      </emma:emma>
    </inkml:annotationXML>
    <inkml:trace contextRef="#ctx0" brushRef="#br0">18468 17639 0,'0'-18'0,"0"36"32,18 17-17,-18-17-15,35 52 16,0 1-16,0 35 15,-17-53-15,0 0 16,35 70-16,-36-70 16,36 18-1,-18-36-15,-17-18 0,0-17 16,-18-17 0</inkml:trace>
    <inkml:trace contextRef="#ctx0" brushRef="#br0" timeOffset="473.1134">18256 17939 0,'0'17'16,"0"-34"-1,18-1-15,0 0 16,-1 1-16,1-1 16,-18-17-16,17 17 0,1-17 15,17-36-15,-35 36 16,18 18-16,0-19 0,-18 1 16,35 0-1,-17 17-15,-1 18 16,1 18-1,17 17-15,0 0 16,-17-17-16,17 35 16,1-36-16,-1 36 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41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9">3722 11254 0,'0'-18'16,"0"0"-16</inkml:trace>
  <inkml:trace contextRef="#ctx0" brushRef="#br0" timeOffset="102807.9634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1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2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4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7">25277 7549 0,'17'36'16,"1"-19"0,-1 1-16,1-18 15</inkml:trace>
  <inkml:trace contextRef="#ctx0" brushRef="#br0" timeOffset="167897.8916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6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5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2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4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2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7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8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2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5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3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3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9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6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5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5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4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4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4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4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6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7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3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7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6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7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7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3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2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5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1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7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7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6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1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1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3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4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3">5080 10389 0,'0'71'0,"0"52"16,0-70-16,18 53 15,-1-53-15,19 0 16,-36-18-16,17-17 15</inkml:trace>
  <inkml:trace contextRef="#ctx0" brushRef="#br0" timeOffset="137272.8818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1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2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8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9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1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8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5">24359 1270 0,'18'18'15,"-18"-1"-15,0 1 16,0 35-16,0-36 16,0 19-16,-35-1 15,17 0-15,-35 1 16,35-19-16,1 1 16</inkml:trace>
  <inkml:trace contextRef="#ctx0" brushRef="#br3" timeOffset="664262.5843">26035 953 0,'-18'0'16,"18"17"-16,36 1 15,-19-1-15,19 1 16,16 35-16,1-35 16,18 17-1,-53-17-15,17 17 0,18-18 16,-36 1-16,1 0 16,0-1-16</inkml:trace>
  <inkml:trace contextRef="#ctx0" brushRef="#br3" timeOffset="664484.974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9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3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1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6">19350 11289 0,'18'0'46,"34"0"-30,-16 0-16,-19 0 0,36 0 16,18-18-1,-18 18-15,-18 0 16,0-17-16,18 17 16,-35 0-16,-1 0 0,-34 0 31</inkml:trace>
  <inkml:trace contextRef="#ctx0" brushRef="#br0" timeOffset="68385.9921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3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6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6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1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6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9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8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7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8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1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2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5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4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4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4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5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7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8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7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1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6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2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7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6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9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3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5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4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3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3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8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5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7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5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5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4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8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7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9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61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8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8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7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1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6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4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3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6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3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5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4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1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8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7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2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9">5027 4939 0,'0'-18'16,"-18"18"-1,18 18-15,-17 17 16,17-17-16,0 70 15,0 18 1,17-71-16,1 36 0,0-36 16,35 0-1,-36-17-15,36-18 16,-35 0-16,-1-18 16</inkml:trace>
  <inkml:trace contextRef="#ctx0" brushRef="#br0" timeOffset="34341.2253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2">8625 4798 0,'0'-18'16</inkml:trace>
  <inkml:trace contextRef="#ctx0" brushRef="#br0" timeOffset="37798.1609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9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7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7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7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6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6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3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8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8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5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4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8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4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4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5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9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7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5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2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4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5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5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7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5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5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9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7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1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7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6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2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8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8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4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8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4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6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1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8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1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7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7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2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3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1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3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4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3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3:20.7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1464688B-6C82-4714-930C-6B1BC501C02D}" emma:medium="tactile" emma:mode="ink">
          <msink:context xmlns:msink="http://schemas.microsoft.com/ink/2010/main" type="inkDrawing" rotatedBoundingBox="6384,3698 32858,7239 31355,18480 4881,14939" rotationAngle="1565137804" semanticType="callout">
            <msink:sourceLink direction="with" ref="{2957BF46-F3EB-473A-B036-9D69C32B1F47}"/>
            <msink:sourceLink direction="with" ref="{D1C13C1B-7FF6-4F40-8FA9-82117E35E9AA}"/>
          </msink:context>
        </emma:interpretation>
      </emma:emma>
    </inkml:annotationXML>
    <inkml:trace contextRef="#ctx0" brushRef="#br0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  <inkml:trace contextRef="#ctx0" brushRef="#br1" timeOffset="49490.0525">23971 8925 0,'18'0'31,"52"-17"-15,-34 17-1,34-18-15,71 18 16,-70 0-16,35-18 16,0 18-16,-18 0 0,18 0 0,88-17 15,-106 17-15,71-18 16,-106 18 0,-1 0-16,19 0 15,-53 0-15</inkml:trace>
    <inkml:trace contextRef="#ctx0" brushRef="#br1" timeOffset="50500.8765">20796 9190 0,'18'0'16,"35"0"0,-18 0-16,53 0 15,-35 0-15,88 0 16,-52 0-16,87 0 16,-88-18-16,88 1 15,-123 17-15,-17 0 16</inkml:trace>
    <inkml:trace contextRef="#ctx0" brushRef="#br1" timeOffset="69482.3413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  <inkml:trace contextRef="#ctx0" brushRef="#br1" timeOffset="74571.0696">14676 10407 0,'-18'18'15,"0"-18"-15,36 0 16,52 0 0,54 0-16,-36 0 0,106-18 15,-88 18 1,159-18-16,-124 18 16,123-17-16,-140 17 15,105 0-15,-123 0 16,88-18-1,-124 0-15,36 18 16,-70-17-16,-1 17 16,-53 0-1</inkml:trace>
    <inkml:trace contextRef="#ctx0" brushRef="#br1" timeOffset="82179.183">11395 10478 0,'0'-18'16,"70"0"0,-34 18-16,158-17 15,-106 17 1,88 17-16,-70-17 16,123 0-16,-105 0 15,87-17-15,-87-1 16,70-17-1,-106 17-15,0 0 16,-52 18-16,-54 0 16</inkml:trace>
    <inkml:trace contextRef="#ctx0" brushRef="#br1" timeOffset="147531.9619">23460 13653 0,'17'0'16,"1"0"0,17 0-1,-17 0-15,52 0 16,-34 0-16,87 0 16,-70 0-16,106-18 15,-71 18-15,53-18 16,-70 18-16,17-17 15,-53 17-15,1 0 16</inkml:trace>
    <inkml:trace contextRef="#ctx0" brushRef="#br1" timeOffset="148862.5595">30568 13511 0,'-17'0'16,"34"0"15,18 18-16,1 0-15,34-1 16,-17-17-16,18 18 0,-1 0 16,107-1-1,52 1-15,-105 0 16,105-18-16,-123 0 16,-36 0-16,36 0 15,-88 0-15</inkml:trace>
    <inkml:trace contextRef="#ctx0" brushRef="#br1" timeOffset="181934.4727">17022 16563 0,'35'0'15,"-18"0"-15,72-18 16,-19 18-16,1-17 16,-1 17-16,107 0 15,52-18-15,-123 18 16,141 0-16,-141 0 16,105 0-16,-105 0 15,-35 0-15,-1 0 16,-17 0-16,35 0 15,-70 0-15,0 0 16,-36 0 0,0 0-16,-17 0 15</inkml:trace>
    <inkml:trace contextRef="#ctx0" brushRef="#br1" timeOffset="204218.1259">23160 16669 0,'-18'0'16,"36"-18"0,17 18-16,0 0 15,71 0-15,-18 0 16,-17 0-16,141 0 15,-106 0-15,-1 0 16,107 0-16,-141 0 16,17 0-16,35 18 15,-70-18-15,-18 0 0,1 0 16,-54 0 0</inkml:trace>
    <inkml:trace contextRef="#ctx0" brushRef="#br1" timeOffset="259363.2242">25030 17127 0,'-18'0'16,"18"-17"-1,18 17 48,-1 0-47,1 0-16,17 0 15,0 17-15,1-17 0,87 0 16,-52 0-16,105 18 15,-88-18-15,124 18 16,-124-18-16,89 17 16,-89-17-16,35 18 15,-52-18-15,-18 0 16,17 0-16,-34 0 16,-36-18-1,-18 18-15</inkml:trace>
    <inkml:trace contextRef="#ctx0" brushRef="#br0" timeOffset="418082.2771">23036 7161 0,'-17'0'0,"34"0"47,19 0-31,-1 0-16,18-17 16,-18 17-16,53 0 15,-17 17 1,-1-17-16,107 0 0,-71 0 15,88 18-15,-106-18 16,35 0 0,-70 0-16,0 0 15,-18 0-15,-17 18 0,0-18 16</inkml:trace>
    <inkml:trace contextRef="#ctx0" brushRef="#br0" timeOffset="419103.8435">23354 13547 0,'18'0'31,"34"0"-15,1 17-1,0-17-15,88 18 16,-52-18-16,105 0 16,-89 0-16,107-18 15,-124 1-15,36 17 16,-89 0-16,0 0 16,-52 0-16,-1 0 15</inkml:trace>
    <inkml:trace contextRef="#ctx0" brushRef="#br0" timeOffset="420767.6071">30321 7073 0,'0'0'0,"-17"0"0,-1 0 16,18-17-1,18 17 1,35 0 0,-1 17-16,107-17 15,-71 0 1,18 0-16,159 0 0,-142 0 16,142 0-16,-159 0 15,-18 0-15,-18 18 16,1-18-16,-18 17 15</inkml:trace>
    <inkml:trace contextRef="#ctx0" brushRef="#br0" timeOffset="421718.0591">30409 13406 0,'18'0'47,"0"0"-31,17 17-16,18-17 0,106 35 15,-71-35-15,35 18 16,1-18-16,140 18 16,-140-18-16,-18 0 15,-18 17-15,106 1 16,-124-18-16,-17 18 0,36-18 16</inkml:trace>
    <inkml:trace contextRef="#ctx0" brushRef="#br0" timeOffset="429001.1786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  <inkml:trace contextRef="#ctx0" brushRef="#br0" timeOffset="429564.1799">7497 6068 0,'0'-18'16,"0"-17"-1,0 17-15,-18 18 32,0 18-17,18 35 1,0-36-16,0 72 15,0-54-15,0 88 16,0-70-16,0 71 16,0-54-16,0 54 15,0-54-15,0-17 16,0 0-16,0-18 16,18 1-16,-18-1 0,18 18 15,-18-35-15,0-1 0,17 1 16,-17-36 15,0 1-15,-17-19-1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94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26.emf"/><Relationship Id="rId3" Type="http://schemas.openxmlformats.org/officeDocument/2006/relationships/image" Target="../media/image31.png"/><Relationship Id="rId21" Type="http://schemas.openxmlformats.org/officeDocument/2006/relationships/image" Target="../media/image17.emf"/><Relationship Id="rId34" Type="http://schemas.openxmlformats.org/officeDocument/2006/relationships/customXml" Target="../ink/ink24.xml"/><Relationship Id="rId7" Type="http://schemas.openxmlformats.org/officeDocument/2006/relationships/image" Target="../media/image10.emf"/><Relationship Id="rId12" Type="http://schemas.openxmlformats.org/officeDocument/2006/relationships/customXml" Target="../ink/ink13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26.xml"/><Relationship Id="rId2" Type="http://schemas.openxmlformats.org/officeDocument/2006/relationships/image" Target="../media/image20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2.emf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5.emf"/><Relationship Id="rId5" Type="http://schemas.openxmlformats.org/officeDocument/2006/relationships/image" Target="../media/image41.png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" Type="http://schemas.openxmlformats.org/officeDocument/2006/relationships/customXml" Target="../ink/ink9.xml"/><Relationship Id="rId9" Type="http://schemas.openxmlformats.org/officeDocument/2006/relationships/image" Target="../media/image11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0.emf"/><Relationship Id="rId30" Type="http://schemas.openxmlformats.org/officeDocument/2006/relationships/customXml" Target="../ink/ink22.xml"/><Relationship Id="rId35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3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3.png"/><Relationship Id="rId7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73.png"/><Relationship Id="rId9" Type="http://schemas.openxmlformats.org/officeDocument/2006/relationships/customXml" Target="../ink/ink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9"/>
            <a:ext cx="10515600" cy="80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1955880" y="2158920"/>
              <a:ext cx="9569880" cy="403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342600" y="2275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3600" y="226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9379080" y="1555920"/>
              <a:ext cx="1346400" cy="330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9720" y="1546560"/>
                <a:ext cx="1365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718320" y="1676520"/>
              <a:ext cx="1378440" cy="330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8960" y="1667160"/>
                <a:ext cx="13971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6889680" y="2184480"/>
              <a:ext cx="4584960" cy="1460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0320" y="2175120"/>
                <a:ext cx="46036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2266920" y="2146320"/>
              <a:ext cx="622800" cy="1060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7560" y="2136960"/>
                <a:ext cx="64152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68240" y="3409920"/>
              <a:ext cx="2635560" cy="597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880" y="3400560"/>
                <a:ext cx="26542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216320" y="3289320"/>
              <a:ext cx="1842120" cy="711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6960" y="3279960"/>
                <a:ext cx="186084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000160" y="3981600"/>
              <a:ext cx="660960" cy="159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0800" y="3972240"/>
                <a:ext cx="679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2190600" y="5340240"/>
              <a:ext cx="514800" cy="30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1240" y="5330880"/>
                <a:ext cx="533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1949400" y="3511440"/>
              <a:ext cx="311400" cy="2445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0040" y="3502080"/>
                <a:ext cx="3301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6940440" y="4089240"/>
              <a:ext cx="4617000" cy="1346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1080" y="4079880"/>
                <a:ext cx="46357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9601200" y="4013280"/>
              <a:ext cx="1251360" cy="311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91840" y="4003920"/>
                <a:ext cx="1270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6432480" y="5175360"/>
              <a:ext cx="153000" cy="298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3120" y="5166000"/>
                <a:ext cx="171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6146640" y="5581800"/>
              <a:ext cx="3423240" cy="946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37280" y="5572440"/>
                <a:ext cx="344196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10071000" y="5499000"/>
              <a:ext cx="1860840" cy="851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61640" y="5489640"/>
                <a:ext cx="18795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572160" y="6311880"/>
              <a:ext cx="203760" cy="29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2800" y="6302520"/>
                <a:ext cx="2224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11389320" y="6786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0320" y="67777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9"/>
            <a:ext cx="10515600" cy="65311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532</Words>
  <Application>Microsoft Office PowerPoint</Application>
  <PresentationFormat>Widescreen</PresentationFormat>
  <Paragraphs>111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AKM Shahariar Azad Rabby</cp:lastModifiedBy>
  <cp:revision>19</cp:revision>
  <cp:lastPrinted>2017-09-07T00:52:20Z</cp:lastPrinted>
  <dcterms:created xsi:type="dcterms:W3CDTF">2017-06-25T02:39:24Z</dcterms:created>
  <dcterms:modified xsi:type="dcterms:W3CDTF">2017-09-07T02:14:07Z</dcterms:modified>
</cp:coreProperties>
</file>